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68E7-C4E9-471F-BA9D-EF31D86B9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A9C1E2-D6B1-47BE-8C5B-95BD5DF46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0C948-0BE2-4726-8627-E80C48D8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B468CE-3F7B-4992-9C76-C95FA70F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BE696-9905-4404-B5AC-8832C922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7870F-A803-4F04-B1E5-8E67E502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4327A1-65B9-4CA0-A136-5DA3C5344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06465-2952-4F6D-A020-A346D6BB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24372-D82F-4CE7-B04C-8FE879E2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A245C-8874-4213-AD95-918F68F1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8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0E097C-04DE-4559-8FCD-53E70617A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776617-6264-4D04-9664-FD62B6736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1D8B68-7E69-438D-92C0-467344DB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C018F1-8424-4157-A6EA-9995B70A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42478-C6EB-473B-AE5B-EDE2D650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E51C9-A3F9-4474-8991-245BC896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006F0-2064-42BD-92C1-99F674DE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AE0D8-30BB-4AFC-B655-1080B91F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40D19-94AB-454D-8476-962C983A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BC262-163A-42C8-A7CA-FEAAAADF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30192-E280-4F88-A49B-07E2A22B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85109-4FFF-4BD4-9798-609A16BA8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65683-075B-4945-8009-C15D1564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8CF55-E815-41A0-8E50-91113B7D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F3BB2-0F86-4A2F-B9E1-F0A9D433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5A214-9F91-4B4E-9829-67DBAF48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E40D7-71AF-4FCE-BF0E-86283A648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9B43B-4983-4EC3-8DA2-9F06BE5C5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87B55-624C-4C36-9E96-FE6E369A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AF5BC-6727-4E6A-A5B9-B248816B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47045A-702F-44AF-9784-264F5084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5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BB0E3-9BDD-4A98-AD66-F11EFC34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167A-2079-424C-B859-E39E85BB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5BDE51-E941-43AD-BCA0-12984FF62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964CE2-E77A-421E-8386-DBED2D3F6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DB82FC-C7CD-450A-8AF8-6D215F811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706290-020C-4FEB-9D22-A56B271E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0EF711-907F-4E22-BD22-B2F4E3E1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A013E3-326C-4398-BF2F-C631A053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9BA1A-970C-4B70-815B-FA5D6AEC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EA2FF8-7950-45FB-9818-09260C66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D10A90-B255-48E2-956E-45C9A2BD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23F0AB-A7B3-4E76-BD76-F3C8B396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320FFA-192B-45C2-941D-8FCA1ABB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6ABCEB-1C8D-4E1C-BE94-4CC06BA9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2435AA-F902-494D-AAF5-53DF6C28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A4C82-85A5-4059-818E-26FCCE0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38F79-1300-4EA8-A054-BE991C52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0940FB-F1BA-42F5-BF5F-08EF48188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2CEA03-836C-407B-BDD7-BF7A9E4B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0B5100-0AF3-43F9-B2B3-06FB13C7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31B44F-91D3-4175-ABFA-84A58106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B3ACD-F00E-4FEB-9FA9-A66D43A4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F1DDB3-C323-453C-B7A3-887833CDE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D9F8F6-8C7D-4F05-9835-D27F8E7D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297CF4-2A93-4FEC-91C2-7D8DDF7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999D7-E91E-4D2B-BE87-73AB3DED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5F0E37-6384-431F-B7E4-EFF82330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92003-7667-434F-82FA-3B68051A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09A86A-570B-46DD-8730-241296EB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BF698-6078-4FDC-9171-F3D237DB4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8343-4B8B-4136-8A2A-439C3642B5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9DECF-E830-4C9F-A311-984C56DC3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BC8E4C-A69B-40FF-A294-9141A5AF6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B7A7-9491-4D47-B366-4482FF0B6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3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B4FAC-DC66-4CC1-AAB8-8275E7040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141FA4-DA5C-41BB-9078-4DFED47A0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A7AB71-1C0E-422B-A02D-78C13D48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9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200F2-6E14-4C90-B59B-E004F733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B17DD5-D2F1-40A6-B097-70C02DA43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94603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1D063-8FB9-4E68-9D05-D0F4539C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62F3D3-5601-4C4C-8435-481510D41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430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3A8FF-708F-48D0-AE9F-6A4068E5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2896B0-6DF7-4620-8BFF-B82DD8C3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303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0BC17-54ED-40A2-BC9A-62538EAD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8AB549-7BFC-4BE9-A805-DF053997A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816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241F2-C60C-4F39-A512-2925C41B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0F376B-BAED-4A2C-9D9A-202606E10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367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013F2-AA92-4F66-B8F5-48D6E046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79D67A-A55E-414D-A7BB-C061AB3BF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577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60D02-53A6-4266-90EF-568F5223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4B5731-5EA4-4AC2-BA9E-8D9800FC8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315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4F281-B8B4-424B-BD3B-95A35EA0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E60587-7230-4974-8771-C9FA358CA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0"/>
            <a:ext cx="12068847" cy="6788727"/>
          </a:xfrm>
        </p:spPr>
      </p:pic>
    </p:spTree>
    <p:extLst>
      <p:ext uri="{BB962C8B-B14F-4D97-AF65-F5344CB8AC3E}">
        <p14:creationId xmlns:p14="http://schemas.microsoft.com/office/powerpoint/2010/main" val="3112587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79064666059</dc:creator>
  <cp:lastModifiedBy>79064666059</cp:lastModifiedBy>
  <cp:revision>1</cp:revision>
  <dcterms:created xsi:type="dcterms:W3CDTF">2022-04-26T18:11:18Z</dcterms:created>
  <dcterms:modified xsi:type="dcterms:W3CDTF">2022-04-26T18:15:43Z</dcterms:modified>
</cp:coreProperties>
</file>