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6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7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0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9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35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4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58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6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3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5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2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2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17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8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1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4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4F9EDD-F17D-4213-BFFE-483A24E4189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B8A2AA-FDB1-4BBD-ACD8-282E35B50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9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316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актуализации сенсорно-перцептивной сферы на параметры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реоэнцефалограммы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младших школьников с ЗПР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91527"/>
            <a:ext cx="9144000" cy="1180475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Карантыш</a:t>
            </a:r>
            <a:r>
              <a:rPr lang="ru-RU" b="1" dirty="0" smtClean="0"/>
              <a:t> Галина Владимировна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Доктор биологических наук, доцент, </a:t>
            </a:r>
            <a:r>
              <a:rPr lang="ru-RU" dirty="0" err="1" smtClean="0"/>
              <a:t>и.о</a:t>
            </a:r>
            <a:r>
              <a:rPr lang="ru-RU" dirty="0" smtClean="0"/>
              <a:t>. </a:t>
            </a:r>
            <a:r>
              <a:rPr lang="ru-RU" dirty="0" err="1" smtClean="0"/>
              <a:t>зав.кафедрой</a:t>
            </a:r>
            <a:r>
              <a:rPr lang="ru-RU" dirty="0" smtClean="0"/>
              <a:t> коррекционной педагогики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2FBEB-E2EC-4A4E-81E9-9F084B5E7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136971"/>
            <a:ext cx="10523095" cy="169183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5978" y="132100"/>
            <a:ext cx="10041556" cy="1471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МИНИСТЕРСТВО ОБРАЗОВАНИЯ И НАУКИ РОССИЙСКОЙ ФЕДЕРАЦИИ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Федеральное государственное автономное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образовательное учреждение высшего образования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«ЮЖНЫЙ ФЕДЕРАЛЬНЫЙ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УНИВЕРСИТЕТ»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2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90" y="636138"/>
            <a:ext cx="8889166" cy="54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6" y="740649"/>
            <a:ext cx="9437167" cy="54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371" y="982132"/>
            <a:ext cx="4197245" cy="756727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Диагностика органического поражения ЦНС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460822" cy="33189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Исследование анамнеза</a:t>
            </a:r>
          </a:p>
          <a:p>
            <a:r>
              <a:rPr lang="ru-RU" dirty="0" smtClean="0"/>
              <a:t>Клинический психиатрический осмотр</a:t>
            </a:r>
          </a:p>
          <a:p>
            <a:r>
              <a:rPr lang="ru-RU" dirty="0" smtClean="0"/>
              <a:t>Патопсихологическое тестирование (исследовали показатели функций памяти, внимания, мышлен6ия, работоспособности)</a:t>
            </a:r>
          </a:p>
          <a:p>
            <a:r>
              <a:rPr lang="ru-RU" dirty="0" smtClean="0"/>
              <a:t>Таблицы </a:t>
            </a:r>
            <a:r>
              <a:rPr lang="ru-RU" dirty="0" err="1" smtClean="0"/>
              <a:t>Шульте</a:t>
            </a:r>
            <a:r>
              <a:rPr lang="ru-RU" dirty="0" smtClean="0"/>
              <a:t>, 6-11 </a:t>
            </a:r>
            <a:r>
              <a:rPr lang="ru-RU" dirty="0" err="1" smtClean="0"/>
              <a:t>субтесты</a:t>
            </a:r>
            <a:r>
              <a:rPr lang="ru-RU" dirty="0" smtClean="0"/>
              <a:t> методики Векслера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90527" y="2826754"/>
            <a:ext cx="5141626" cy="35740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Динамику РЭГ </a:t>
            </a:r>
            <a:r>
              <a:rPr lang="ru-RU" sz="2200" dirty="0" smtClean="0"/>
              <a:t>регистрировали </a:t>
            </a:r>
            <a:r>
              <a:rPr lang="ru-RU" sz="2200" dirty="0"/>
              <a:t>в 4 отведениях: </a:t>
            </a:r>
            <a:r>
              <a:rPr lang="ru-RU" sz="2200" dirty="0" err="1"/>
              <a:t>фронто-мастоидальных</a:t>
            </a:r>
            <a:r>
              <a:rPr lang="ru-RU" sz="2200" dirty="0"/>
              <a:t> левого и правого (FM-L; FM-R) полушарий, </a:t>
            </a:r>
            <a:r>
              <a:rPr lang="ru-RU" sz="2200" dirty="0" err="1"/>
              <a:t>фронто</a:t>
            </a:r>
            <a:r>
              <a:rPr lang="ru-RU" sz="2200" dirty="0"/>
              <a:t>-фронтальном (FF) и </a:t>
            </a:r>
            <a:r>
              <a:rPr lang="ru-RU" sz="2200" dirty="0" err="1"/>
              <a:t>бимастоидальном</a:t>
            </a:r>
            <a:r>
              <a:rPr lang="ru-RU" sz="2200" dirty="0"/>
              <a:t> (MM</a:t>
            </a:r>
            <a:r>
              <a:rPr lang="ru-RU" sz="2200" dirty="0" smtClean="0"/>
              <a:t>).</a:t>
            </a:r>
          </a:p>
          <a:p>
            <a:r>
              <a:rPr lang="ru-RU" sz="2200" dirty="0" smtClean="0"/>
              <a:t>Рассчитывали </a:t>
            </a:r>
            <a:r>
              <a:rPr lang="ru-RU" sz="2200" dirty="0"/>
              <a:t>средние значения </a:t>
            </a:r>
            <a:r>
              <a:rPr lang="ru-RU" sz="2200" dirty="0" smtClean="0"/>
              <a:t>параметров</a:t>
            </a:r>
            <a:r>
              <a:rPr lang="ru-RU" sz="2200" dirty="0"/>
              <a:t>: </a:t>
            </a:r>
            <a:r>
              <a:rPr lang="ru-RU" sz="2200" dirty="0" err="1"/>
              <a:t>реографического</a:t>
            </a:r>
            <a:r>
              <a:rPr lang="ru-RU" sz="2200" dirty="0"/>
              <a:t> индекса (РИ), показатель периферического сопротивления сосудов (ППСС), индекс венозного оттока (ИВО), диастолический индекс (ДСИ), время распространения пульсовой волны (ВРПВ), дикротический индекс (ДКИ), модуль упругости (МУ).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6140" y="982132"/>
            <a:ext cx="2851019" cy="7567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err="1" smtClean="0"/>
              <a:t>Реографическое</a:t>
            </a:r>
            <a:r>
              <a:rPr lang="ru-RU" sz="2400" dirty="0" smtClean="0"/>
              <a:t> исследование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695" y="564645"/>
            <a:ext cx="1723458" cy="23084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8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409700"/>
            <a:ext cx="4079909" cy="1995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516314"/>
            <a:ext cx="4110038" cy="2017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155" y="1304144"/>
            <a:ext cx="1834244" cy="2101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933" y="3438499"/>
            <a:ext cx="1566689" cy="2173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367" y="5028257"/>
            <a:ext cx="4179419" cy="10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87" y="1154243"/>
            <a:ext cx="4528200" cy="4528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82" y="1022259"/>
            <a:ext cx="1791853" cy="2329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749" y="3418343"/>
            <a:ext cx="1747086" cy="2335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367" y="5028257"/>
            <a:ext cx="4179419" cy="10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57" y="1109272"/>
            <a:ext cx="4813213" cy="4344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04" y="1187458"/>
            <a:ext cx="1640606" cy="2203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047" y="3596128"/>
            <a:ext cx="1507320" cy="1964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367" y="5028257"/>
            <a:ext cx="4179419" cy="10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44" y="1806693"/>
            <a:ext cx="5227429" cy="2469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92" y="1370975"/>
            <a:ext cx="2168787" cy="2905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448" y="4711896"/>
            <a:ext cx="50482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344</TotalTime>
  <Words>137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Влияние актуализации сенсорно-перцептивной сферы на параметры реоэнцефалограммы у младших школьников с ЗПР</vt:lpstr>
      <vt:lpstr>Презентация PowerPoint</vt:lpstr>
      <vt:lpstr>Презентация PowerPoint</vt:lpstr>
      <vt:lpstr>Диагностика органического поражения ЦНС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актуализации сенсорно-перцептивной сферы на параметры реоэнцефалограммы у младших школьников с ЗПР</dc:title>
  <dc:creator>Галина</dc:creator>
  <cp:lastModifiedBy>Галина</cp:lastModifiedBy>
  <cp:revision>12</cp:revision>
  <dcterms:created xsi:type="dcterms:W3CDTF">2022-04-24T14:33:30Z</dcterms:created>
  <dcterms:modified xsi:type="dcterms:W3CDTF">2022-04-26T07:05:29Z</dcterms:modified>
</cp:coreProperties>
</file>