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29" r:id="rId3"/>
    <p:sldId id="426" r:id="rId4"/>
    <p:sldId id="431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61F"/>
    <a:srgbClr val="DCAB22"/>
    <a:srgbClr val="C29B62"/>
    <a:srgbClr val="FEE7D6"/>
    <a:srgbClr val="F5EFDF"/>
    <a:srgbClr val="FFEFD5"/>
    <a:srgbClr val="FFFFCC"/>
    <a:srgbClr val="DEC8CA"/>
    <a:srgbClr val="3B6AB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E08CA-E388-4F7D-9B59-6A3EBBFB16D5}" v="31" dt="2022-04-26T06:43:05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терман Лариса Александровна" userId="532ac6b0-2be3-4f93-b3d9-d58c36f30f1f" providerId="ADAL" clId="{6CFE08CA-E388-4F7D-9B59-6A3EBBFB16D5}"/>
    <pc:docChg chg="undo custSel modSld sldOrd">
      <pc:chgData name="Гутерман Лариса Александровна" userId="532ac6b0-2be3-4f93-b3d9-d58c36f30f1f" providerId="ADAL" clId="{6CFE08CA-E388-4F7D-9B59-6A3EBBFB16D5}" dt="2022-04-26T06:43:05.180" v="154"/>
      <pc:docMkLst>
        <pc:docMk/>
      </pc:docMkLst>
      <pc:sldChg chg="addSp delSp modSp mod">
        <pc:chgData name="Гутерман Лариса Александровна" userId="532ac6b0-2be3-4f93-b3d9-d58c36f30f1f" providerId="ADAL" clId="{6CFE08CA-E388-4F7D-9B59-6A3EBBFB16D5}" dt="2022-04-26T06:42:04.974" v="140" actId="14100"/>
        <pc:sldMkLst>
          <pc:docMk/>
          <pc:sldMk cId="2406167951" sldId="426"/>
        </pc:sldMkLst>
        <pc:spChg chg="add del mod">
          <ac:chgData name="Гутерман Лариса Александровна" userId="532ac6b0-2be3-4f93-b3d9-d58c36f30f1f" providerId="ADAL" clId="{6CFE08CA-E388-4F7D-9B59-6A3EBBFB16D5}" dt="2022-04-26T05:22:13.490" v="2" actId="11529"/>
          <ac:spMkLst>
            <pc:docMk/>
            <pc:sldMk cId="2406167951" sldId="426"/>
            <ac:spMk id="2" creationId="{2C2920DC-495D-4701-8F6E-42DC7F4DD5DD}"/>
          </ac:spMkLst>
        </pc:spChg>
        <pc:spChg chg="add mod">
          <ac:chgData name="Гутерман Лариса Александровна" userId="532ac6b0-2be3-4f93-b3d9-d58c36f30f1f" providerId="ADAL" clId="{6CFE08CA-E388-4F7D-9B59-6A3EBBFB16D5}" dt="2022-04-26T05:30:13.707" v="78" actId="208"/>
          <ac:spMkLst>
            <pc:docMk/>
            <pc:sldMk cId="2406167951" sldId="426"/>
            <ac:spMk id="3" creationId="{D5734E8E-0BC5-4CE7-875E-8BCC2A9FC0AD}"/>
          </ac:spMkLst>
        </pc:spChg>
        <pc:spChg chg="add mod">
          <ac:chgData name="Гутерман Лариса Александровна" userId="532ac6b0-2be3-4f93-b3d9-d58c36f30f1f" providerId="ADAL" clId="{6CFE08CA-E388-4F7D-9B59-6A3EBBFB16D5}" dt="2022-04-26T05:29:26.010" v="70" actId="207"/>
          <ac:spMkLst>
            <pc:docMk/>
            <pc:sldMk cId="2406167951" sldId="426"/>
            <ac:spMk id="4" creationId="{9260E0F6-8EAD-4752-ADDD-372B8EF9850D}"/>
          </ac:spMkLst>
        </pc:spChg>
        <pc:spChg chg="add mod">
          <ac:chgData name="Гутерман Лариса Александровна" userId="532ac6b0-2be3-4f93-b3d9-d58c36f30f1f" providerId="ADAL" clId="{6CFE08CA-E388-4F7D-9B59-6A3EBBFB16D5}" dt="2022-04-26T05:29:26.010" v="70" actId="207"/>
          <ac:spMkLst>
            <pc:docMk/>
            <pc:sldMk cId="2406167951" sldId="426"/>
            <ac:spMk id="12" creationId="{AF354F55-6EDC-4814-8B59-ADCD17AD2C79}"/>
          </ac:spMkLst>
        </pc:spChg>
        <pc:spChg chg="add mod">
          <ac:chgData name="Гутерман Лариса Александровна" userId="532ac6b0-2be3-4f93-b3d9-d58c36f30f1f" providerId="ADAL" clId="{6CFE08CA-E388-4F7D-9B59-6A3EBBFB16D5}" dt="2022-04-26T05:28:58.707" v="68" actId="207"/>
          <ac:spMkLst>
            <pc:docMk/>
            <pc:sldMk cId="2406167951" sldId="426"/>
            <ac:spMk id="15" creationId="{82A53B5E-F86C-4758-8C13-B83DC4A62E9A}"/>
          </ac:spMkLst>
        </pc:spChg>
        <pc:spChg chg="add mod">
          <ac:chgData name="Гутерман Лариса Александровна" userId="532ac6b0-2be3-4f93-b3d9-d58c36f30f1f" providerId="ADAL" clId="{6CFE08CA-E388-4F7D-9B59-6A3EBBFB16D5}" dt="2022-04-26T05:29:02.429" v="69" actId="207"/>
          <ac:spMkLst>
            <pc:docMk/>
            <pc:sldMk cId="2406167951" sldId="426"/>
            <ac:spMk id="16" creationId="{C6B8A10D-CF88-42F4-AAB3-0077BA4D6F07}"/>
          </ac:spMkLst>
        </pc:spChg>
        <pc:graphicFrameChg chg="mod">
          <ac:chgData name="Гутерман Лариса Александровна" userId="532ac6b0-2be3-4f93-b3d9-d58c36f30f1f" providerId="ADAL" clId="{6CFE08CA-E388-4F7D-9B59-6A3EBBFB16D5}" dt="2022-04-26T05:23:38.101" v="12"/>
          <ac:graphicFrameMkLst>
            <pc:docMk/>
            <pc:sldMk cId="2406167951" sldId="426"/>
            <ac:graphicFrameMk id="11" creationId="{4E8CB4E1-3F2B-4EDC-A33A-38C5FB723503}"/>
          </ac:graphicFrameMkLst>
        </pc:graphicFrameChg>
        <pc:picChg chg="add mod">
          <ac:chgData name="Гутерман Лариса Александровна" userId="532ac6b0-2be3-4f93-b3d9-d58c36f30f1f" providerId="ADAL" clId="{6CFE08CA-E388-4F7D-9B59-6A3EBBFB16D5}" dt="2022-04-26T06:42:04.974" v="140" actId="14100"/>
          <ac:picMkLst>
            <pc:docMk/>
            <pc:sldMk cId="2406167951" sldId="426"/>
            <ac:picMk id="18" creationId="{B339D8F5-9F62-40E4-9868-68C8818AAF8B}"/>
          </ac:picMkLst>
        </pc:picChg>
      </pc:sldChg>
      <pc:sldChg chg="addSp modSp">
        <pc:chgData name="Гутерман Лариса Александровна" userId="532ac6b0-2be3-4f93-b3d9-d58c36f30f1f" providerId="ADAL" clId="{6CFE08CA-E388-4F7D-9B59-6A3EBBFB16D5}" dt="2022-04-26T06:42:31.021" v="147" actId="1076"/>
        <pc:sldMkLst>
          <pc:docMk/>
          <pc:sldMk cId="2754773799" sldId="431"/>
        </pc:sldMkLst>
        <pc:picChg chg="add mod">
          <ac:chgData name="Гутерман Лариса Александровна" userId="532ac6b0-2be3-4f93-b3d9-d58c36f30f1f" providerId="ADAL" clId="{6CFE08CA-E388-4F7D-9B59-6A3EBBFB16D5}" dt="2022-04-26T06:42:31.021" v="147" actId="1076"/>
          <ac:picMkLst>
            <pc:docMk/>
            <pc:sldMk cId="2754773799" sldId="431"/>
            <ac:picMk id="23" creationId="{36A663E0-7C72-4347-9AA2-291FB62C1EA4}"/>
          </ac:picMkLst>
        </pc:picChg>
      </pc:sldChg>
      <pc:sldChg chg="addSp modSp ord">
        <pc:chgData name="Гутерман Лариса Александровна" userId="532ac6b0-2be3-4f93-b3d9-d58c36f30f1f" providerId="ADAL" clId="{6CFE08CA-E388-4F7D-9B59-6A3EBBFB16D5}" dt="2022-04-26T06:42:36.187" v="148"/>
        <pc:sldMkLst>
          <pc:docMk/>
          <pc:sldMk cId="3322920019" sldId="433"/>
        </pc:sldMkLst>
        <pc:picChg chg="add mod">
          <ac:chgData name="Гутерман Лариса Александровна" userId="532ac6b0-2be3-4f93-b3d9-d58c36f30f1f" providerId="ADAL" clId="{6CFE08CA-E388-4F7D-9B59-6A3EBBFB16D5}" dt="2022-04-26T06:42:36.187" v="148"/>
          <ac:picMkLst>
            <pc:docMk/>
            <pc:sldMk cId="3322920019" sldId="433"/>
            <ac:picMk id="32" creationId="{49FED57F-4910-4240-A490-934FFE038702}"/>
          </ac:picMkLst>
        </pc:picChg>
      </pc:sldChg>
      <pc:sldChg chg="addSp modSp mod">
        <pc:chgData name="Гутерман Лариса Александровна" userId="532ac6b0-2be3-4f93-b3d9-d58c36f30f1f" providerId="ADAL" clId="{6CFE08CA-E388-4F7D-9B59-6A3EBBFB16D5}" dt="2022-04-26T06:42:42.571" v="149"/>
        <pc:sldMkLst>
          <pc:docMk/>
          <pc:sldMk cId="2569795279" sldId="434"/>
        </pc:sldMkLst>
        <pc:spChg chg="mod">
          <ac:chgData name="Гутерман Лариса Александровна" userId="532ac6b0-2be3-4f93-b3d9-d58c36f30f1f" providerId="ADAL" clId="{6CFE08CA-E388-4F7D-9B59-6A3EBBFB16D5}" dt="2022-04-26T05:35:32.582" v="79" actId="20577"/>
          <ac:spMkLst>
            <pc:docMk/>
            <pc:sldMk cId="2569795279" sldId="434"/>
            <ac:spMk id="23" creationId="{BB9BA797-F525-49EE-B392-99A5B033D27B}"/>
          </ac:spMkLst>
        </pc:spChg>
        <pc:spChg chg="mod">
          <ac:chgData name="Гутерман Лариса Александровна" userId="532ac6b0-2be3-4f93-b3d9-d58c36f30f1f" providerId="ADAL" clId="{6CFE08CA-E388-4F7D-9B59-6A3EBBFB16D5}" dt="2022-04-26T05:37:37.639" v="127" actId="20577"/>
          <ac:spMkLst>
            <pc:docMk/>
            <pc:sldMk cId="2569795279" sldId="434"/>
            <ac:spMk id="46" creationId="{E1046570-E1D9-4F91-9685-684EFA677A68}"/>
          </ac:spMkLst>
        </pc:spChg>
        <pc:picChg chg="add mod">
          <ac:chgData name="Гутерман Лариса Александровна" userId="532ac6b0-2be3-4f93-b3d9-d58c36f30f1f" providerId="ADAL" clId="{6CFE08CA-E388-4F7D-9B59-6A3EBBFB16D5}" dt="2022-04-26T06:42:42.571" v="149"/>
          <ac:picMkLst>
            <pc:docMk/>
            <pc:sldMk cId="2569795279" sldId="434"/>
            <ac:picMk id="26" creationId="{4F9F0D27-2721-4C15-9F90-95ED09E0A05E}"/>
          </ac:picMkLst>
        </pc:picChg>
      </pc:sldChg>
      <pc:sldChg chg="addSp modSp">
        <pc:chgData name="Гутерман Лариса Александровна" userId="532ac6b0-2be3-4f93-b3d9-d58c36f30f1f" providerId="ADAL" clId="{6CFE08CA-E388-4F7D-9B59-6A3EBBFB16D5}" dt="2022-04-26T06:42:46.647" v="150"/>
        <pc:sldMkLst>
          <pc:docMk/>
          <pc:sldMk cId="3951119276" sldId="435"/>
        </pc:sldMkLst>
        <pc:picChg chg="add mod">
          <ac:chgData name="Гутерман Лариса Александровна" userId="532ac6b0-2be3-4f93-b3d9-d58c36f30f1f" providerId="ADAL" clId="{6CFE08CA-E388-4F7D-9B59-6A3EBBFB16D5}" dt="2022-04-26T06:42:46.647" v="150"/>
          <ac:picMkLst>
            <pc:docMk/>
            <pc:sldMk cId="3951119276" sldId="435"/>
            <ac:picMk id="22" creationId="{0B672769-8BBE-4C0C-9AF5-2730E8B620D3}"/>
          </ac:picMkLst>
        </pc:picChg>
      </pc:sldChg>
      <pc:sldChg chg="addSp delSp modSp mod">
        <pc:chgData name="Гутерман Лариса Александровна" userId="532ac6b0-2be3-4f93-b3d9-d58c36f30f1f" providerId="ADAL" clId="{6CFE08CA-E388-4F7D-9B59-6A3EBBFB16D5}" dt="2022-04-26T06:42:51.331" v="151"/>
        <pc:sldMkLst>
          <pc:docMk/>
          <pc:sldMk cId="757157022" sldId="436"/>
        </pc:sldMkLst>
        <pc:graphicFrameChg chg="del">
          <ac:chgData name="Гутерман Лариса Александровна" userId="532ac6b0-2be3-4f93-b3d9-d58c36f30f1f" providerId="ADAL" clId="{6CFE08CA-E388-4F7D-9B59-6A3EBBFB16D5}" dt="2022-04-26T05:43:07.169" v="128" actId="21"/>
          <ac:graphicFrameMkLst>
            <pc:docMk/>
            <pc:sldMk cId="757157022" sldId="436"/>
            <ac:graphicFrameMk id="23" creationId="{FBEFC5D6-D362-4D2B-8AE1-65EB411AC70F}"/>
          </ac:graphicFrameMkLst>
        </pc:graphicFrameChg>
        <pc:graphicFrameChg chg="add mod">
          <ac:chgData name="Гутерман Лариса Александровна" userId="532ac6b0-2be3-4f93-b3d9-d58c36f30f1f" providerId="ADAL" clId="{6CFE08CA-E388-4F7D-9B59-6A3EBBFB16D5}" dt="2022-04-26T05:43:30.667" v="132" actId="1076"/>
          <ac:graphicFrameMkLst>
            <pc:docMk/>
            <pc:sldMk cId="757157022" sldId="436"/>
            <ac:graphicFrameMk id="24" creationId="{E0138300-4957-4DD9-8D75-095B146DEC1B}"/>
          </ac:graphicFrameMkLst>
        </pc:graphicFrameChg>
        <pc:picChg chg="add mod">
          <ac:chgData name="Гутерман Лариса Александровна" userId="532ac6b0-2be3-4f93-b3d9-d58c36f30f1f" providerId="ADAL" clId="{6CFE08CA-E388-4F7D-9B59-6A3EBBFB16D5}" dt="2022-04-26T06:42:51.331" v="151"/>
          <ac:picMkLst>
            <pc:docMk/>
            <pc:sldMk cId="757157022" sldId="436"/>
            <ac:picMk id="25" creationId="{2A3EE021-FF47-4433-9BF3-80D258E4E146}"/>
          </ac:picMkLst>
        </pc:picChg>
      </pc:sldChg>
      <pc:sldChg chg="addSp delSp modSp mod">
        <pc:chgData name="Гутерман Лариса Александровна" userId="532ac6b0-2be3-4f93-b3d9-d58c36f30f1f" providerId="ADAL" clId="{6CFE08CA-E388-4F7D-9B59-6A3EBBFB16D5}" dt="2022-04-26T06:42:58.324" v="152"/>
        <pc:sldMkLst>
          <pc:docMk/>
          <pc:sldMk cId="2255974730" sldId="437"/>
        </pc:sldMkLst>
        <pc:graphicFrameChg chg="del">
          <ac:chgData name="Гутерман Лариса Александровна" userId="532ac6b0-2be3-4f93-b3d9-d58c36f30f1f" providerId="ADAL" clId="{6CFE08CA-E388-4F7D-9B59-6A3EBBFB16D5}" dt="2022-04-26T05:43:18.872" v="130" actId="21"/>
          <ac:graphicFrameMkLst>
            <pc:docMk/>
            <pc:sldMk cId="2255974730" sldId="437"/>
            <ac:graphicFrameMk id="22" creationId="{D3C110FA-C4B3-42D0-83F8-C66341784254}"/>
          </ac:graphicFrameMkLst>
        </pc:graphicFrameChg>
        <pc:graphicFrameChg chg="add mod">
          <ac:chgData name="Гутерман Лариса Александровна" userId="532ac6b0-2be3-4f93-b3d9-d58c36f30f1f" providerId="ADAL" clId="{6CFE08CA-E388-4F7D-9B59-6A3EBBFB16D5}" dt="2022-04-26T05:43:39.589" v="133" actId="1076"/>
          <ac:graphicFrameMkLst>
            <pc:docMk/>
            <pc:sldMk cId="2255974730" sldId="437"/>
            <ac:graphicFrameMk id="24" creationId="{D0D13C78-AEBA-4D4A-865C-4BB7327C43DF}"/>
          </ac:graphicFrameMkLst>
        </pc:graphicFrameChg>
        <pc:picChg chg="add mod">
          <ac:chgData name="Гутерман Лариса Александровна" userId="532ac6b0-2be3-4f93-b3d9-d58c36f30f1f" providerId="ADAL" clId="{6CFE08CA-E388-4F7D-9B59-6A3EBBFB16D5}" dt="2022-04-26T06:42:58.324" v="152"/>
          <ac:picMkLst>
            <pc:docMk/>
            <pc:sldMk cId="2255974730" sldId="437"/>
            <ac:picMk id="25" creationId="{CF6786C0-F9AF-482D-8A56-8FD4ECD56C8D}"/>
          </ac:picMkLst>
        </pc:picChg>
      </pc:sldChg>
      <pc:sldChg chg="addSp modSp">
        <pc:chgData name="Гутерман Лариса Александровна" userId="532ac6b0-2be3-4f93-b3d9-d58c36f30f1f" providerId="ADAL" clId="{6CFE08CA-E388-4F7D-9B59-6A3EBBFB16D5}" dt="2022-04-26T06:43:01.506" v="153"/>
        <pc:sldMkLst>
          <pc:docMk/>
          <pc:sldMk cId="3614540192" sldId="438"/>
        </pc:sldMkLst>
        <pc:picChg chg="add mod">
          <ac:chgData name="Гутерман Лариса Александровна" userId="532ac6b0-2be3-4f93-b3d9-d58c36f30f1f" providerId="ADAL" clId="{6CFE08CA-E388-4F7D-9B59-6A3EBBFB16D5}" dt="2022-04-26T06:43:01.506" v="153"/>
          <ac:picMkLst>
            <pc:docMk/>
            <pc:sldMk cId="3614540192" sldId="438"/>
            <ac:picMk id="23" creationId="{627DB814-C28E-489D-9B62-D8CC1C86A9C9}"/>
          </ac:picMkLst>
        </pc:picChg>
      </pc:sldChg>
      <pc:sldChg chg="addSp modSp">
        <pc:chgData name="Гутерман Лариса Александровна" userId="532ac6b0-2be3-4f93-b3d9-d58c36f30f1f" providerId="ADAL" clId="{6CFE08CA-E388-4F7D-9B59-6A3EBBFB16D5}" dt="2022-04-26T06:43:05.180" v="154"/>
        <pc:sldMkLst>
          <pc:docMk/>
          <pc:sldMk cId="1326643219" sldId="440"/>
        </pc:sldMkLst>
        <pc:picChg chg="add mod">
          <ac:chgData name="Гутерман Лариса Александровна" userId="532ac6b0-2be3-4f93-b3d9-d58c36f30f1f" providerId="ADAL" clId="{6CFE08CA-E388-4F7D-9B59-6A3EBBFB16D5}" dt="2022-04-26T06:43:05.180" v="154"/>
          <ac:picMkLst>
            <pc:docMk/>
            <pc:sldMk cId="1326643219" sldId="440"/>
            <ac:picMk id="41" creationId="{7F4F879B-66B9-4224-9005-A472A011BCC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Для этого должны быть специализированные образовательные учреждения</c:v>
                </c:pt>
                <c:pt idx="1">
                  <c:v>В общеобразовательной школе</c:v>
                </c:pt>
                <c:pt idx="2">
                  <c:v>Должно быть доступно домашнее обучение</c:v>
                </c:pt>
                <c:pt idx="3">
                  <c:v>Они могут вообще не учиться</c:v>
                </c:pt>
                <c:pt idx="4">
                  <c:v>Затрудняюсь с ответом</c:v>
                </c:pt>
                <c:pt idx="5">
                  <c:v>Другое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36.9</c:v>
                </c:pt>
                <c:pt idx="1">
                  <c:v>33.6</c:v>
                </c:pt>
                <c:pt idx="2">
                  <c:v>11.4</c:v>
                </c:pt>
                <c:pt idx="3">
                  <c:v>0.8</c:v>
                </c:pt>
                <c:pt idx="4">
                  <c:v>15.7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C-4B12-8BE5-E733CE33D2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инвалидностью, обучающиеся в обычных школах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Для этого должны быть специализированные образовательные учреждения</c:v>
                </c:pt>
                <c:pt idx="1">
                  <c:v>В общеобразовательной школе</c:v>
                </c:pt>
                <c:pt idx="2">
                  <c:v>Должно быть доступно домашнее обучение</c:v>
                </c:pt>
                <c:pt idx="3">
                  <c:v>Они могут вообще не учиться</c:v>
                </c:pt>
                <c:pt idx="4">
                  <c:v>Затрудняюсь с ответом</c:v>
                </c:pt>
                <c:pt idx="5">
                  <c:v>Другое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33.21</c:v>
                </c:pt>
                <c:pt idx="1">
                  <c:v>38.83</c:v>
                </c:pt>
                <c:pt idx="2">
                  <c:v>10.68</c:v>
                </c:pt>
                <c:pt idx="3">
                  <c:v>9.27</c:v>
                </c:pt>
                <c:pt idx="4">
                  <c:v>14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C-4B12-8BE5-E733CE33D2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инвалидностью, обучающиеся в специализированных ОУ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Для этого должны быть специализированные образовательные учреждения</c:v>
                </c:pt>
                <c:pt idx="1">
                  <c:v>В общеобразовательной школе</c:v>
                </c:pt>
                <c:pt idx="2">
                  <c:v>Должно быть доступно домашнее обучение</c:v>
                </c:pt>
                <c:pt idx="3">
                  <c:v>Они могут вообще не учиться</c:v>
                </c:pt>
                <c:pt idx="4">
                  <c:v>Затрудняюсь с ответом</c:v>
                </c:pt>
                <c:pt idx="5">
                  <c:v>Другое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65.069999999999993</c:v>
                </c:pt>
                <c:pt idx="1">
                  <c:v>16.37</c:v>
                </c:pt>
                <c:pt idx="2">
                  <c:v>11.1</c:v>
                </c:pt>
                <c:pt idx="3">
                  <c:v>2.21</c:v>
                </c:pt>
                <c:pt idx="4">
                  <c:v>2.44</c:v>
                </c:pt>
                <c:pt idx="5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C-4B12-8BE5-E733CE33D2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3917999"/>
        <c:axId val="2003918831"/>
      </c:barChart>
      <c:catAx>
        <c:axId val="200391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918831"/>
        <c:crosses val="autoZero"/>
        <c:auto val="1"/>
        <c:lblAlgn val="ctr"/>
        <c:lblOffset val="100"/>
        <c:noMultiLvlLbl val="0"/>
      </c:catAx>
      <c:valAx>
        <c:axId val="20039188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391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19405834552147"/>
          <c:y val="0.82966079422274241"/>
          <c:w val="0.82455172096714691"/>
          <c:h val="0.13253898623164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01947723290018E-3"/>
          <c:y val="2.0210728674349265E-2"/>
          <c:w val="0.9144717913224788"/>
          <c:h val="0.88193104534247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Полностью положительно</c:v>
                </c:pt>
                <c:pt idx="1">
                  <c:v>Скорее положительно</c:v>
                </c:pt>
                <c:pt idx="2">
                  <c:v>Скорее отрицательно</c:v>
                </c:pt>
                <c:pt idx="3">
                  <c:v>Полностью отрицательно</c:v>
                </c:pt>
                <c:pt idx="4">
                  <c:v>Затрудняюсь с ответом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39.9</c:v>
                </c:pt>
                <c:pt idx="1">
                  <c:v>33.6</c:v>
                </c:pt>
                <c:pt idx="2">
                  <c:v>11</c:v>
                </c:pt>
                <c:pt idx="3">
                  <c:v>3.2</c:v>
                </c:pt>
                <c:pt idx="4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6-4B03-A411-0A671605B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инвалидностью, обучающиеся в обычных школах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Полностью положительно</c:v>
                </c:pt>
                <c:pt idx="1">
                  <c:v>Скорее положительно</c:v>
                </c:pt>
                <c:pt idx="2">
                  <c:v>Скорее отрицательно</c:v>
                </c:pt>
                <c:pt idx="3">
                  <c:v>Полностью отрицательно</c:v>
                </c:pt>
                <c:pt idx="4">
                  <c:v>Затрудняюсь с ответом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43.46</c:v>
                </c:pt>
                <c:pt idx="1">
                  <c:v>35.26</c:v>
                </c:pt>
                <c:pt idx="2">
                  <c:v>6.37</c:v>
                </c:pt>
                <c:pt idx="3">
                  <c:v>2.06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6-4B03-A411-0A671605B3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инвалидностью, обучающиеся в специализированных ОУ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Полностью положительно</c:v>
                </c:pt>
                <c:pt idx="1">
                  <c:v>Скорее положительно</c:v>
                </c:pt>
                <c:pt idx="2">
                  <c:v>Скорее отрицательно</c:v>
                </c:pt>
                <c:pt idx="3">
                  <c:v>Полностью отрицательно</c:v>
                </c:pt>
                <c:pt idx="4">
                  <c:v>Затрудняюсь с ответом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30.02</c:v>
                </c:pt>
                <c:pt idx="1">
                  <c:v>26.06</c:v>
                </c:pt>
                <c:pt idx="2">
                  <c:v>14</c:v>
                </c:pt>
                <c:pt idx="3">
                  <c:v>6.94</c:v>
                </c:pt>
                <c:pt idx="4">
                  <c:v>22.65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6-4B03-A411-0A671605B3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2478879"/>
        <c:axId val="302480127"/>
      </c:barChart>
      <c:catAx>
        <c:axId val="30247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480127"/>
        <c:crosses val="autoZero"/>
        <c:auto val="1"/>
        <c:lblAlgn val="ctr"/>
        <c:lblOffset val="100"/>
        <c:noMultiLvlLbl val="0"/>
      </c:catAx>
      <c:valAx>
        <c:axId val="302480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4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27503134720493"/>
          <c:y val="0.13589148907516618"/>
          <c:w val="0.16182075757228934"/>
          <c:h val="0.58268425928375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Дети с отсутствием внешних признаков инвалидности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pattFill prst="narHorz">
              <a:fgClr>
                <a:schemeClr val="accent4">
                  <a:shade val="65000"/>
                </a:schemeClr>
              </a:fgClr>
              <a:bgClr>
                <a:schemeClr val="accent4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12.4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A-4460-813C-BD144E8702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79.08</c:v>
                </c:pt>
                <c:pt idx="1">
                  <c:v>13.6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A-4460-813C-BD144E8702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pattFill prst="narHorz">
              <a:fgClr>
                <a:schemeClr val="accent4">
                  <a:tint val="65000"/>
                </a:schemeClr>
              </a:fgClr>
              <a:bgClr>
                <a:schemeClr val="accent4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59.05</c:v>
                </c:pt>
                <c:pt idx="1">
                  <c:v>20.399999999999999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A-4460-813C-BD144E870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3783231"/>
        <c:axId val="2043789055"/>
      </c:barChart>
      <c:catAx>
        <c:axId val="20437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89055"/>
        <c:crosses val="autoZero"/>
        <c:auto val="1"/>
        <c:lblAlgn val="ctr"/>
        <c:lblOffset val="100"/>
        <c:noMultiLvlLbl val="0"/>
      </c:catAx>
      <c:valAx>
        <c:axId val="204378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378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Дети с нарушением 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pattFill prst="narHorz">
              <a:fgClr>
                <a:schemeClr val="accent4">
                  <a:shade val="65000"/>
                </a:schemeClr>
              </a:fgClr>
              <a:bgClr>
                <a:schemeClr val="accent4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53.1</c:v>
                </c:pt>
                <c:pt idx="1">
                  <c:v>15.2</c:v>
                </c:pt>
                <c:pt idx="2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4-4778-A0BB-DD508E0C14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44.4</c:v>
                </c:pt>
                <c:pt idx="1">
                  <c:v>22.4</c:v>
                </c:pt>
                <c:pt idx="2">
                  <c:v>33.04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4-4778-A0BB-DD508E0C14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pattFill prst="narHorz">
              <a:fgClr>
                <a:schemeClr val="accent4">
                  <a:tint val="65000"/>
                </a:schemeClr>
              </a:fgClr>
              <a:bgClr>
                <a:schemeClr val="accent4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32.9</c:v>
                </c:pt>
                <c:pt idx="1">
                  <c:v>20.2</c:v>
                </c:pt>
                <c:pt idx="2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4-4778-A0BB-DD508E0C14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3783231"/>
        <c:axId val="2043789055"/>
      </c:barChart>
      <c:catAx>
        <c:axId val="20437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89055"/>
        <c:crosses val="autoZero"/>
        <c:auto val="1"/>
        <c:lblAlgn val="ctr"/>
        <c:lblOffset val="100"/>
        <c:noMultiLvlLbl val="0"/>
      </c:catAx>
      <c:valAx>
        <c:axId val="204378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378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Дети с нарушением умственного развития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pattFill prst="narHorz">
              <a:fgClr>
                <a:schemeClr val="accent4">
                  <a:shade val="65000"/>
                </a:schemeClr>
              </a:fgClr>
              <a:bgClr>
                <a:schemeClr val="accent4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14.9</c:v>
                </c:pt>
                <c:pt idx="1">
                  <c:v>24.5</c:v>
                </c:pt>
                <c:pt idx="2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6-4666-879E-063FA2187C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13.04</c:v>
                </c:pt>
                <c:pt idx="1">
                  <c:v>26.11</c:v>
                </c:pt>
                <c:pt idx="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6-4666-879E-063FA2187C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pattFill prst="narHorz">
              <a:fgClr>
                <a:schemeClr val="accent4">
                  <a:tint val="65000"/>
                </a:schemeClr>
              </a:fgClr>
              <a:bgClr>
                <a:schemeClr val="accent4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11.4</c:v>
                </c:pt>
                <c:pt idx="1">
                  <c:v>16.07</c:v>
                </c:pt>
                <c:pt idx="2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6-4666-879E-063FA2187C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3783231"/>
        <c:axId val="2043789055"/>
      </c:barChart>
      <c:catAx>
        <c:axId val="20437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89055"/>
        <c:crosses val="autoZero"/>
        <c:auto val="1"/>
        <c:lblAlgn val="ctr"/>
        <c:lblOffset val="100"/>
        <c:noMultiLvlLbl val="0"/>
      </c:catAx>
      <c:valAx>
        <c:axId val="204378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378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Дети с нарушением речи, слуха и зрения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pattFill prst="narHorz">
              <a:fgClr>
                <a:schemeClr val="accent4">
                  <a:shade val="65000"/>
                </a:schemeClr>
              </a:fgClr>
              <a:bgClr>
                <a:schemeClr val="accent4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27.4</c:v>
                </c:pt>
                <c:pt idx="1">
                  <c:v>24.9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1-4789-BDC9-11F9BA6C5E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19.84</c:v>
                </c:pt>
                <c:pt idx="1">
                  <c:v>33.4</c:v>
                </c:pt>
                <c:pt idx="2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1-4789-BDC9-11F9BA6C5E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pattFill prst="narHorz">
              <a:fgClr>
                <a:schemeClr val="accent4">
                  <a:tint val="65000"/>
                </a:schemeClr>
              </a:fgClr>
              <a:bgClr>
                <a:schemeClr val="accent4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Могут учиться в одном классе</c:v>
                </c:pt>
                <c:pt idx="1">
                  <c:v>Могут учиться в одной школе, но в отдельном классе</c:v>
                </c:pt>
                <c:pt idx="2">
                  <c:v>Должны учиться в специализированной школе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15.2</c:v>
                </c:pt>
                <c:pt idx="1">
                  <c:v>24.1</c:v>
                </c:pt>
                <c:pt idx="2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1-4789-BDC9-11F9BA6C5E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3783231"/>
        <c:axId val="2043789055"/>
      </c:barChart>
      <c:catAx>
        <c:axId val="20437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89055"/>
        <c:crosses val="autoZero"/>
        <c:auto val="1"/>
        <c:lblAlgn val="ctr"/>
        <c:lblOffset val="100"/>
        <c:noMultiLvlLbl val="0"/>
      </c:catAx>
      <c:valAx>
        <c:axId val="204378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378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solidFill>
              <a:schemeClr val="accent4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Умение общаться, находить общий язык с разными людьми</c:v>
                </c:pt>
                <c:pt idx="1">
                  <c:v>Умение сдерживать и контролировать свои эмоции</c:v>
                </c:pt>
                <c:pt idx="2">
                  <c:v>Расширение своих представлений об окружающем мире и обществе</c:v>
                </c:pt>
                <c:pt idx="3">
                  <c:v>Преодоление социальных стереотипов, психологических барьеров в общении с другими школьниками</c:v>
                </c:pt>
                <c:pt idx="4">
                  <c:v>Участие в нестандартных подходах, методах обучения</c:v>
                </c:pt>
                <c:pt idx="5">
                  <c:v>Ничего положительного не вижу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58.8</c:v>
                </c:pt>
                <c:pt idx="1">
                  <c:v>8.6999999999999993</c:v>
                </c:pt>
                <c:pt idx="2">
                  <c:v>7.5</c:v>
                </c:pt>
                <c:pt idx="3">
                  <c:v>17.100000000000001</c:v>
                </c:pt>
                <c:pt idx="4">
                  <c:v>1.9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6-4F9C-908C-B46603E6DE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Умение общаться, находить общий язык с разными людьми</c:v>
                </c:pt>
                <c:pt idx="1">
                  <c:v>Умение сдерживать и контролировать свои эмоции</c:v>
                </c:pt>
                <c:pt idx="2">
                  <c:v>Расширение своих представлений об окружающем мире и обществе</c:v>
                </c:pt>
                <c:pt idx="3">
                  <c:v>Преодоление социальных стереотипов, психологических барьеров в общении с другими школьниками</c:v>
                </c:pt>
                <c:pt idx="4">
                  <c:v>Участие в нестандартных подходах, методах обучения</c:v>
                </c:pt>
                <c:pt idx="5">
                  <c:v>Ничего положительного не вижу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62.3</c:v>
                </c:pt>
                <c:pt idx="1">
                  <c:v>8.4</c:v>
                </c:pt>
                <c:pt idx="2">
                  <c:v>8.1999999999999993</c:v>
                </c:pt>
                <c:pt idx="3">
                  <c:v>16.600000000000001</c:v>
                </c:pt>
                <c:pt idx="4">
                  <c:v>1.1000000000000001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6-4F9C-908C-B46603E6DE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solidFill>
              <a:schemeClr val="accent4">
                <a:tint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Умение общаться, находить общий язык с разными людьми</c:v>
                </c:pt>
                <c:pt idx="1">
                  <c:v>Умение сдерживать и контролировать свои эмоции</c:v>
                </c:pt>
                <c:pt idx="2">
                  <c:v>Расширение своих представлений об окружающем мире и обществе</c:v>
                </c:pt>
                <c:pt idx="3">
                  <c:v>Преодоление социальных стереотипов, психологических барьеров в общении с другими школьниками</c:v>
                </c:pt>
                <c:pt idx="4">
                  <c:v>Участие в нестандартных подходах, методах обучения</c:v>
                </c:pt>
                <c:pt idx="5">
                  <c:v>Ничего положительного не вижу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55.4</c:v>
                </c:pt>
                <c:pt idx="1">
                  <c:v>9.8000000000000007</c:v>
                </c:pt>
                <c:pt idx="2">
                  <c:v>7.06</c:v>
                </c:pt>
                <c:pt idx="3">
                  <c:v>12.6</c:v>
                </c:pt>
                <c:pt idx="4">
                  <c:v>2.1</c:v>
                </c:pt>
                <c:pt idx="5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6-4F9C-908C-B46603E6DE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91778223"/>
        <c:axId val="1991775727"/>
      </c:barChart>
      <c:catAx>
        <c:axId val="199177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775727"/>
        <c:crosses val="autoZero"/>
        <c:auto val="1"/>
        <c:lblAlgn val="ctr"/>
        <c:lblOffset val="100"/>
        <c:noMultiLvlLbl val="0"/>
      </c:catAx>
      <c:valAx>
        <c:axId val="199177572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9177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81147017934133"/>
          <c:y val="2.9680752382639924E-2"/>
          <c:w val="0.50324953140165296"/>
          <c:h val="0.715068601418302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Нормативные школьники</c:v>
                </c:pt>
              </c:strCache>
            </c:strRef>
          </c:tx>
          <c:spPr>
            <a:solidFill>
              <a:schemeClr val="accent4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Напряженные и конфликтные отношения в классе</c:v>
                </c:pt>
                <c:pt idx="1">
                  <c:v>Пренебрежительное и насмешливое отношение к детям с ОВЗ</c:v>
                </c:pt>
                <c:pt idx="2">
                  <c:v>Снижение уровня образовательной подготовки</c:v>
                </c:pt>
                <c:pt idx="3">
                  <c:v>Трудности восприятия нестандартных подходов и методов обучения </c:v>
                </c:pt>
                <c:pt idx="4">
                  <c:v>Ничего отрицательного не вижу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9.9</c:v>
                </c:pt>
                <c:pt idx="1">
                  <c:v>35.6</c:v>
                </c:pt>
                <c:pt idx="2">
                  <c:v>7.2</c:v>
                </c:pt>
                <c:pt idx="3">
                  <c:v>7.5</c:v>
                </c:pt>
                <c:pt idx="4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0-4D48-BFC8-32B8CB6882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 с ОВЗ, обучающиеся в обычных школах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Напряженные и конфликтные отношения в классе</c:v>
                </c:pt>
                <c:pt idx="1">
                  <c:v>Пренебрежительное и насмешливое отношение к детям с ОВЗ</c:v>
                </c:pt>
                <c:pt idx="2">
                  <c:v>Снижение уровня образовательной подготовки</c:v>
                </c:pt>
                <c:pt idx="3">
                  <c:v>Трудности восприятия нестандартных подходов и методов обучения </c:v>
                </c:pt>
                <c:pt idx="4">
                  <c:v>Ничего отрицательного не вижу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9.89</c:v>
                </c:pt>
                <c:pt idx="1">
                  <c:v>30.71</c:v>
                </c:pt>
                <c:pt idx="2">
                  <c:v>6.08</c:v>
                </c:pt>
                <c:pt idx="3">
                  <c:v>6.48</c:v>
                </c:pt>
                <c:pt idx="4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0-4D48-BFC8-32B8CB6882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Школьники с ОВЗ, обучающиеся в специализированных ОУ</c:v>
                </c:pt>
              </c:strCache>
            </c:strRef>
          </c:tx>
          <c:spPr>
            <a:solidFill>
              <a:schemeClr val="accent4">
                <a:tint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Напряженные и конфликтные отношения в классе</c:v>
                </c:pt>
                <c:pt idx="1">
                  <c:v>Пренебрежительное и насмешливое отношение к детям с ОВЗ</c:v>
                </c:pt>
                <c:pt idx="2">
                  <c:v>Снижение уровня образовательной подготовки</c:v>
                </c:pt>
                <c:pt idx="3">
                  <c:v>Трудности восприятия нестандартных подходов и методов обучения </c:v>
                </c:pt>
                <c:pt idx="4">
                  <c:v>Ничего отрицательного не вижу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13.64</c:v>
                </c:pt>
                <c:pt idx="1">
                  <c:v>31.4</c:v>
                </c:pt>
                <c:pt idx="2">
                  <c:v>8.64</c:v>
                </c:pt>
                <c:pt idx="3">
                  <c:v>8.52</c:v>
                </c:pt>
                <c:pt idx="4">
                  <c:v>37.630000000000003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0-4D48-BFC8-32B8CB6882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91778223"/>
        <c:axId val="1991775727"/>
      </c:barChart>
      <c:catAx>
        <c:axId val="199177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775727"/>
        <c:crosses val="autoZero"/>
        <c:auto val="1"/>
        <c:lblAlgn val="ctr"/>
        <c:lblOffset val="100"/>
        <c:noMultiLvlLbl val="0"/>
      </c:catAx>
      <c:valAx>
        <c:axId val="199177572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9177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8DD25-56D6-4D7A-BAF6-CE10886A09C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F9B8963-1B54-44A6-9640-DD374D83AF05}">
      <dgm:prSet phldrT="[Текст]" custT="1"/>
      <dgm:spPr>
        <a:xfrm>
          <a:off x="113020" y="1713689"/>
          <a:ext cx="1685670" cy="5555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11727</a:t>
          </a:r>
          <a:r>
            <a:rPr lang="ru-RU" sz="3200" b="1" dirty="0">
              <a:solidFill>
                <a:srgbClr val="C00000"/>
              </a:solidFill>
            </a:rPr>
            <a:t> </a:t>
          </a:r>
          <a:r>
            <a:rPr lang="ru-RU" sz="2000" b="1" dirty="0">
              <a:solidFill>
                <a:srgbClr val="C00000"/>
              </a:solidFill>
            </a:rPr>
            <a:t>человек</a:t>
          </a:r>
          <a:endParaRPr lang="ru-RU" sz="2000" b="1" dirty="0">
            <a:solidFill>
              <a:srgbClr val="C00000"/>
            </a:solidFill>
            <a:latin typeface="Arial"/>
            <a:ea typeface="+mn-ea"/>
            <a:cs typeface="+mn-cs"/>
          </a:endParaRPr>
        </a:p>
      </dgm:t>
    </dgm:pt>
    <dgm:pt modelId="{5E78280C-6369-4318-8BD8-CB49F8A4C217}" type="parTrans" cxnId="{FF514BEA-EA64-4AEC-B0C8-3580661BFC68}">
      <dgm:prSet/>
      <dgm:spPr/>
      <dgm:t>
        <a:bodyPr/>
        <a:lstStyle/>
        <a:p>
          <a:endParaRPr lang="ru-RU"/>
        </a:p>
      </dgm:t>
    </dgm:pt>
    <dgm:pt modelId="{91C1103D-8156-4DD5-A3B4-C68E23578AAE}" type="sibTrans" cxnId="{FF514BEA-EA64-4AEC-B0C8-3580661BFC68}">
      <dgm:prSet/>
      <dgm:spPr/>
      <dgm:t>
        <a:bodyPr/>
        <a:lstStyle/>
        <a:p>
          <a:endParaRPr lang="ru-RU"/>
        </a:p>
      </dgm:t>
    </dgm:pt>
    <dgm:pt modelId="{023C559C-D7EF-4924-B449-AD82CA2108CC}">
      <dgm:prSet custT="1"/>
      <dgm:spPr>
        <a:xfrm>
          <a:off x="4786478" y="1394823"/>
          <a:ext cx="1687696" cy="1181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3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3780</a:t>
          </a:r>
          <a:r>
            <a: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>
            <a:buNone/>
          </a:pPr>
          <a:r>
            <a:rPr lang="ru-RU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человек с инвалидностью</a:t>
          </a:r>
        </a:p>
        <a:p>
          <a:pPr>
            <a:buNone/>
          </a:pPr>
          <a:endParaRPr lang="ru-R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87F96C-9BDC-4D80-BCCF-D800C20A1CD3}" type="parTrans" cxnId="{88FC8CB5-F7A3-457D-84A1-9F13822922AD}">
      <dgm:prSet/>
      <dgm:spPr/>
      <dgm:t>
        <a:bodyPr/>
        <a:lstStyle/>
        <a:p>
          <a:endParaRPr lang="ru-RU"/>
        </a:p>
      </dgm:t>
    </dgm:pt>
    <dgm:pt modelId="{A8CE14C2-6E07-40D3-AE16-D4C55E3B9FB9}" type="sibTrans" cxnId="{88FC8CB5-F7A3-457D-84A1-9F13822922AD}">
      <dgm:prSet/>
      <dgm:spPr/>
      <dgm:t>
        <a:bodyPr/>
        <a:lstStyle/>
        <a:p>
          <a:endParaRPr lang="ru-RU"/>
        </a:p>
      </dgm:t>
    </dgm:pt>
    <dgm:pt modelId="{E4637195-DE62-4CF5-BB24-2174345A9902}">
      <dgm:prSet custT="1"/>
      <dgm:spPr>
        <a:xfrm>
          <a:off x="7092996" y="1394823"/>
          <a:ext cx="1687696" cy="1181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3600" b="1" dirty="0">
              <a:solidFill>
                <a:srgbClr val="C00000"/>
              </a:solidFill>
              <a:latin typeface="Arial"/>
              <a:ea typeface="+mn-ea"/>
              <a:cs typeface="+mn-cs"/>
            </a:rPr>
            <a:t>6876</a:t>
          </a:r>
        </a:p>
        <a:p>
          <a:pPr>
            <a:buNone/>
          </a:pPr>
          <a:r>
            <a:rPr lang="ru-RU" sz="1600" b="1" dirty="0">
              <a:solidFill>
                <a:srgbClr val="C00000"/>
              </a:solidFill>
              <a:latin typeface="Arial"/>
              <a:ea typeface="+mn-ea"/>
              <a:cs typeface="+mn-cs"/>
            </a:rPr>
            <a:t>человек с нормой развития</a:t>
          </a:r>
        </a:p>
      </dgm:t>
    </dgm:pt>
    <dgm:pt modelId="{8F12BD71-C9AC-432D-873D-9FF0DF9CB22F}" type="parTrans" cxnId="{3966745D-95B9-45A5-9CB4-1BB4BC3D5F92}">
      <dgm:prSet/>
      <dgm:spPr/>
      <dgm:t>
        <a:bodyPr/>
        <a:lstStyle/>
        <a:p>
          <a:endParaRPr lang="ru-RU"/>
        </a:p>
      </dgm:t>
    </dgm:pt>
    <dgm:pt modelId="{2598CC91-BCC5-480C-A87E-1D99407E807E}" type="sibTrans" cxnId="{3966745D-95B9-45A5-9CB4-1BB4BC3D5F92}">
      <dgm:prSet/>
      <dgm:spPr/>
      <dgm:t>
        <a:bodyPr/>
        <a:lstStyle/>
        <a:p>
          <a:endParaRPr lang="ru-RU"/>
        </a:p>
      </dgm:t>
    </dgm:pt>
    <dgm:pt modelId="{EC307F1A-934F-4988-9972-5F7E71303BE0}">
      <dgm:prSet phldr="0" custT="1"/>
      <dgm:spPr>
        <a:xfrm>
          <a:off x="9416758" y="956856"/>
          <a:ext cx="2080974" cy="2066643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sz="3600" b="1" dirty="0">
              <a:solidFill>
                <a:srgbClr val="C00000"/>
              </a:solidFill>
              <a:latin typeface="Arial"/>
              <a:ea typeface="+mn-ea"/>
              <a:cs typeface="+mn-cs"/>
            </a:rPr>
            <a:t>7-11</a:t>
          </a:r>
          <a:r>
            <a:rPr lang="ru-RU" sz="2800" b="1" dirty="0">
              <a:solidFill>
                <a:srgbClr val="C00000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dirty="0">
              <a:solidFill>
                <a:srgbClr val="C00000"/>
              </a:solidFill>
              <a:latin typeface="Arial"/>
              <a:ea typeface="+mn-ea"/>
              <a:cs typeface="+mn-cs"/>
            </a:rPr>
            <a:t>классы</a:t>
          </a:r>
        </a:p>
      </dgm:t>
    </dgm:pt>
    <dgm:pt modelId="{6882CA79-5E96-4BD5-BDA2-148208FA9DB4}" type="parTrans" cxnId="{581F29CC-84DF-4D8C-9535-BF0A6D66CD0C}">
      <dgm:prSet/>
      <dgm:spPr/>
      <dgm:t>
        <a:bodyPr/>
        <a:lstStyle/>
        <a:p>
          <a:endParaRPr lang="ru-RU"/>
        </a:p>
      </dgm:t>
    </dgm:pt>
    <dgm:pt modelId="{23E14211-0B91-40A1-8D39-83C38714C218}" type="sibTrans" cxnId="{581F29CC-84DF-4D8C-9535-BF0A6D66CD0C}">
      <dgm:prSet/>
      <dgm:spPr/>
      <dgm:t>
        <a:bodyPr/>
        <a:lstStyle/>
        <a:p>
          <a:endParaRPr lang="ru-RU"/>
        </a:p>
      </dgm:t>
    </dgm:pt>
    <dgm:pt modelId="{F11A1749-6D06-43AB-942E-96F978AF902F}">
      <dgm:prSet phldrT="[Текст]" custT="1"/>
      <dgm:spPr>
        <a:xfrm>
          <a:off x="2479960" y="1394823"/>
          <a:ext cx="1687696" cy="1181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Общеобразовательные организации (инклюзивные и специализированные) всех муниципалитетов Ростовской области</a:t>
          </a:r>
        </a:p>
      </dgm:t>
    </dgm:pt>
    <dgm:pt modelId="{8FE0FD8A-B618-4754-A66C-FC1BB67997BC}" type="parTrans" cxnId="{5E680A9E-E1F3-486E-8D90-86961C55AB65}">
      <dgm:prSet/>
      <dgm:spPr/>
      <dgm:t>
        <a:bodyPr/>
        <a:lstStyle/>
        <a:p>
          <a:endParaRPr lang="ru-RU"/>
        </a:p>
      </dgm:t>
    </dgm:pt>
    <dgm:pt modelId="{82C02995-49A4-4156-89DB-0BC21B04C36C}" type="sibTrans" cxnId="{5E680A9E-E1F3-486E-8D90-86961C55AB65}">
      <dgm:prSet/>
      <dgm:spPr/>
      <dgm:t>
        <a:bodyPr/>
        <a:lstStyle/>
        <a:p>
          <a:endParaRPr lang="ru-RU"/>
        </a:p>
      </dgm:t>
    </dgm:pt>
    <dgm:pt modelId="{7CA587DB-73CF-4300-9B88-340AF0D14820}" type="pres">
      <dgm:prSet presAssocID="{D4E8DD25-56D6-4D7A-BAF6-CE10886A09C6}" presName="Name0" presStyleCnt="0">
        <dgm:presLayoutVars>
          <dgm:dir/>
          <dgm:animOne val="branch"/>
          <dgm:animLvl val="lvl"/>
        </dgm:presLayoutVars>
      </dgm:prSet>
      <dgm:spPr/>
    </dgm:pt>
    <dgm:pt modelId="{675425D1-4BA3-4827-AE6B-6416533B7696}" type="pres">
      <dgm:prSet presAssocID="{5F9B8963-1B54-44A6-9640-DD374D83AF05}" presName="chaos" presStyleCnt="0"/>
      <dgm:spPr/>
    </dgm:pt>
    <dgm:pt modelId="{99F18C35-8D55-41D3-97F2-DEC44E0CFBEE}" type="pres">
      <dgm:prSet presAssocID="{5F9B8963-1B54-44A6-9640-DD374D83AF05}" presName="parTx1" presStyleLbl="revTx" presStyleIdx="0" presStyleCnt="4" custScaleX="88364" custScaleY="167336" custLinFactNeighborX="3503" custLinFactNeighborY="-10157"/>
      <dgm:spPr/>
    </dgm:pt>
    <dgm:pt modelId="{6558E0CC-879B-462D-8729-DE0796DDA919}" type="pres">
      <dgm:prSet presAssocID="{5F9B8963-1B54-44A6-9640-DD374D83AF05}" presName="c1" presStyleLbl="node1" presStyleIdx="0" presStyleCnt="19"/>
      <dgm:spPr>
        <a:xfrm>
          <a:off x="111105" y="1544739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4A9BDB8-E82D-48A0-A4CA-A2136B8A50B5}" type="pres">
      <dgm:prSet presAssocID="{5F9B8963-1B54-44A6-9640-DD374D83AF05}" presName="c2" presStyleLbl="node1" presStyleIdx="1" presStyleCnt="19"/>
      <dgm:spPr>
        <a:xfrm>
          <a:off x="204966" y="1357017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B702515-8437-435E-AF55-04DBAC942F79}" type="pres">
      <dgm:prSet presAssocID="{5F9B8963-1B54-44A6-9640-DD374D83AF05}" presName="c3" presStyleLbl="node1" presStyleIdx="2" presStyleCnt="19"/>
      <dgm:spPr>
        <a:xfrm>
          <a:off x="430233" y="1394561"/>
          <a:ext cx="210708" cy="21070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C1E0B29-EA21-4C02-BBEE-C6FF0D3AA505}" type="pres">
      <dgm:prSet presAssocID="{5F9B8963-1B54-44A6-9640-DD374D83AF05}" presName="c4" presStyleLbl="node1" presStyleIdx="3" presStyleCnt="19"/>
      <dgm:spPr>
        <a:xfrm>
          <a:off x="617956" y="1188067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8EB1079-10E9-44B4-B5BD-09DFCDC45F9E}" type="pres">
      <dgm:prSet presAssocID="{5F9B8963-1B54-44A6-9640-DD374D83AF05}" presName="c5" presStyleLbl="node1" presStyleIdx="4" presStyleCnt="19"/>
      <dgm:spPr>
        <a:xfrm>
          <a:off x="861995" y="1112978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041340D-E540-4205-AB82-4556766964CF}" type="pres">
      <dgm:prSet presAssocID="{5F9B8963-1B54-44A6-9640-DD374D83AF05}" presName="c6" presStyleLbl="node1" presStyleIdx="5" presStyleCnt="19"/>
      <dgm:spPr>
        <a:xfrm>
          <a:off x="1162351" y="1244383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A854706-CE98-45FE-AE59-62DB737EFD34}" type="pres">
      <dgm:prSet presAssocID="{5F9B8963-1B54-44A6-9640-DD374D83AF05}" presName="c7" presStyleLbl="node1" presStyleIdx="6" presStyleCnt="19"/>
      <dgm:spPr>
        <a:xfrm>
          <a:off x="1350073" y="1338245"/>
          <a:ext cx="210708" cy="21070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E5C0404-247D-47AA-83A4-7A1A0BA6EE80}" type="pres">
      <dgm:prSet presAssocID="{5F9B8963-1B54-44A6-9640-DD374D83AF05}" presName="c8" presStyleLbl="node1" presStyleIdx="7" presStyleCnt="19"/>
      <dgm:spPr>
        <a:xfrm>
          <a:off x="1612884" y="1544739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B2A633A-159E-4826-AB9F-6487F4F8DD3B}" type="pres">
      <dgm:prSet presAssocID="{5F9B8963-1B54-44A6-9640-DD374D83AF05}" presName="c9" presStyleLbl="node1" presStyleIdx="8" presStyleCnt="19"/>
      <dgm:spPr>
        <a:xfrm>
          <a:off x="1725518" y="1751234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0409BB6-34D6-4B9D-9D71-D1082629877D}" type="pres">
      <dgm:prSet presAssocID="{5F9B8963-1B54-44A6-9640-DD374D83AF05}" presName="c10" presStyleLbl="node1" presStyleIdx="9" presStyleCnt="19" custLinFactNeighborY="-88400"/>
      <dgm:spPr>
        <a:xfrm>
          <a:off x="749361" y="1357017"/>
          <a:ext cx="344796" cy="34479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E0952DF-17C0-4C1B-8D12-C8CF9D61399F}" type="pres">
      <dgm:prSet presAssocID="{5F9B8963-1B54-44A6-9640-DD374D83AF05}" presName="c11" presStyleLbl="node1" presStyleIdx="10" presStyleCnt="19"/>
      <dgm:spPr>
        <a:xfrm>
          <a:off x="17244" y="2070362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BD163B-8345-4E18-BB89-176F90016394}" type="pres">
      <dgm:prSet presAssocID="{5F9B8963-1B54-44A6-9640-DD374D83AF05}" presName="c12" presStyleLbl="node1" presStyleIdx="11" presStyleCnt="19"/>
      <dgm:spPr>
        <a:xfrm>
          <a:off x="129877" y="2239312"/>
          <a:ext cx="210708" cy="21070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191002-D37E-4974-88D2-EA03C9D5DA5F}" type="pres">
      <dgm:prSet presAssocID="{5F9B8963-1B54-44A6-9640-DD374D83AF05}" presName="c13" presStyleLbl="node1" presStyleIdx="12" presStyleCnt="19"/>
      <dgm:spPr>
        <a:xfrm>
          <a:off x="411461" y="2389490"/>
          <a:ext cx="306485" cy="30648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1622667-3AEF-40ED-B828-6040370BD296}" type="pres">
      <dgm:prSet presAssocID="{5F9B8963-1B54-44A6-9640-DD374D83AF05}" presName="c14" presStyleLbl="node1" presStyleIdx="13" presStyleCnt="19"/>
      <dgm:spPr>
        <a:xfrm>
          <a:off x="805678" y="2633529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F248EEA-14F9-4015-A393-AED886085C52}" type="pres">
      <dgm:prSet presAssocID="{5F9B8963-1B54-44A6-9640-DD374D83AF05}" presName="c15" presStyleLbl="node1" presStyleIdx="14" presStyleCnt="19"/>
      <dgm:spPr>
        <a:xfrm>
          <a:off x="880767" y="2389490"/>
          <a:ext cx="210708" cy="21070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8219482-5CEA-4C7E-9DA9-688F03E9D160}" type="pres">
      <dgm:prSet presAssocID="{5F9B8963-1B54-44A6-9640-DD374D83AF05}" presName="c16" presStyleLbl="node1" presStyleIdx="15" presStyleCnt="19"/>
      <dgm:spPr>
        <a:xfrm>
          <a:off x="1068489" y="2652302"/>
          <a:ext cx="134087" cy="1340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B4A70B5-D077-4A3E-9EE5-43114B1A5F03}" type="pres">
      <dgm:prSet presAssocID="{5F9B8963-1B54-44A6-9640-DD374D83AF05}" presName="c17" presStyleLbl="node1" presStyleIdx="16" presStyleCnt="19"/>
      <dgm:spPr>
        <a:xfrm>
          <a:off x="1237440" y="2351946"/>
          <a:ext cx="306485" cy="30648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9FC92C0-BD4C-4DAF-8B90-3B53C28B2785}" type="pres">
      <dgm:prSet presAssocID="{5F9B8963-1B54-44A6-9640-DD374D83AF05}" presName="c18" presStyleLbl="node1" presStyleIdx="17" presStyleCnt="19"/>
      <dgm:spPr>
        <a:xfrm>
          <a:off x="1650429" y="2276857"/>
          <a:ext cx="210708" cy="21070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477F68-0D96-4CA6-AD9A-90DEDF8B2714}" type="pres">
      <dgm:prSet presAssocID="{91C1103D-8156-4DD5-A3B4-C68E23578AAE}" presName="chevronComposite1" presStyleCnt="0"/>
      <dgm:spPr/>
    </dgm:pt>
    <dgm:pt modelId="{75A01365-5EF8-493F-8D75-0F2BB720EC52}" type="pres">
      <dgm:prSet presAssocID="{91C1103D-8156-4DD5-A3B4-C68E23578AAE}" presName="chevron1" presStyleLbl="sibTrans2D1" presStyleIdx="0" presStyleCnt="4"/>
      <dgm:spPr>
        <a:xfrm>
          <a:off x="1861138" y="1394249"/>
          <a:ext cx="618821" cy="1181398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gm:spPr>
    </dgm:pt>
    <dgm:pt modelId="{B4A67E95-51BA-4996-9A0C-0D8394381DEA}" type="pres">
      <dgm:prSet presAssocID="{91C1103D-8156-4DD5-A3B4-C68E23578AAE}" presName="spChevron1" presStyleCnt="0"/>
      <dgm:spPr/>
    </dgm:pt>
    <dgm:pt modelId="{203E608D-6BDD-4152-A226-95DA5D16F307}" type="pres">
      <dgm:prSet presAssocID="{F11A1749-6D06-43AB-942E-96F978AF902F}" presName="middle" presStyleCnt="0"/>
      <dgm:spPr/>
    </dgm:pt>
    <dgm:pt modelId="{792F29B1-A840-4E57-A760-E3AAB9A3D790}" type="pres">
      <dgm:prSet presAssocID="{F11A1749-6D06-43AB-942E-96F978AF902F}" presName="parTxMid" presStyleLbl="revTx" presStyleIdx="1" presStyleCnt="4"/>
      <dgm:spPr/>
    </dgm:pt>
    <dgm:pt modelId="{A00240F3-8E04-40AF-A212-A1C2C21FC753}" type="pres">
      <dgm:prSet presAssocID="{F11A1749-6D06-43AB-942E-96F978AF902F}" presName="spMid" presStyleCnt="0"/>
      <dgm:spPr/>
    </dgm:pt>
    <dgm:pt modelId="{0EF30491-4FCB-4E18-9D22-194428E568CD}" type="pres">
      <dgm:prSet presAssocID="{82C02995-49A4-4156-89DB-0BC21B04C36C}" presName="chevronComposite1" presStyleCnt="0"/>
      <dgm:spPr/>
    </dgm:pt>
    <dgm:pt modelId="{761F5DE8-CC0D-45A2-B396-7D1EFDA5B19E}" type="pres">
      <dgm:prSet presAssocID="{82C02995-49A4-4156-89DB-0BC21B04C36C}" presName="chevron1" presStyleLbl="sibTrans2D1" presStyleIdx="1" presStyleCnt="4"/>
      <dgm:spPr>
        <a:xfrm>
          <a:off x="4167656" y="1394249"/>
          <a:ext cx="618821" cy="1181398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gm:spPr>
    </dgm:pt>
    <dgm:pt modelId="{E5951F2D-C747-4CCE-8C31-1B463A050BAF}" type="pres">
      <dgm:prSet presAssocID="{82C02995-49A4-4156-89DB-0BC21B04C36C}" presName="spChevron1" presStyleCnt="0"/>
      <dgm:spPr/>
    </dgm:pt>
    <dgm:pt modelId="{39462035-EEEF-4D1B-ABC0-37B92089F41C}" type="pres">
      <dgm:prSet presAssocID="{023C559C-D7EF-4924-B449-AD82CA2108CC}" presName="middle" presStyleCnt="0"/>
      <dgm:spPr/>
    </dgm:pt>
    <dgm:pt modelId="{CC1D6697-7700-4530-9E51-C3D49D274E6C}" type="pres">
      <dgm:prSet presAssocID="{023C559C-D7EF-4924-B449-AD82CA2108CC}" presName="parTxMid" presStyleLbl="revTx" presStyleIdx="2" presStyleCnt="4" custScaleX="111213"/>
      <dgm:spPr/>
    </dgm:pt>
    <dgm:pt modelId="{1CE328EE-5CC5-4D31-81C2-60224BF12B6F}" type="pres">
      <dgm:prSet presAssocID="{023C559C-D7EF-4924-B449-AD82CA2108CC}" presName="spMid" presStyleCnt="0"/>
      <dgm:spPr/>
    </dgm:pt>
    <dgm:pt modelId="{18C4C321-CF80-48CC-A2DB-7C5CFD83A559}" type="pres">
      <dgm:prSet presAssocID="{A8CE14C2-6E07-40D3-AE16-D4C55E3B9FB9}" presName="chevronComposite1" presStyleCnt="0"/>
      <dgm:spPr/>
    </dgm:pt>
    <dgm:pt modelId="{0B2FA0BC-7641-4883-BE5B-3E1B8F594210}" type="pres">
      <dgm:prSet presAssocID="{A8CE14C2-6E07-40D3-AE16-D4C55E3B9FB9}" presName="chevron1" presStyleLbl="sibTrans2D1" presStyleIdx="2" presStyleCnt="4"/>
      <dgm:spPr>
        <a:xfrm>
          <a:off x="6474174" y="1394249"/>
          <a:ext cx="618821" cy="1181398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gm:spPr>
    </dgm:pt>
    <dgm:pt modelId="{7EF705EF-40E0-4EA0-A65D-819C7536B8AB}" type="pres">
      <dgm:prSet presAssocID="{A8CE14C2-6E07-40D3-AE16-D4C55E3B9FB9}" presName="spChevron1" presStyleCnt="0"/>
      <dgm:spPr/>
    </dgm:pt>
    <dgm:pt modelId="{1A515538-D37E-4843-A995-8E9FA1426E2F}" type="pres">
      <dgm:prSet presAssocID="{E4637195-DE62-4CF5-BB24-2174345A9902}" presName="middle" presStyleCnt="0"/>
      <dgm:spPr/>
    </dgm:pt>
    <dgm:pt modelId="{11909688-8B71-4D58-904B-16897BCC8522}" type="pres">
      <dgm:prSet presAssocID="{E4637195-DE62-4CF5-BB24-2174345A9902}" presName="parTxMid" presStyleLbl="revTx" presStyleIdx="3" presStyleCnt="4"/>
      <dgm:spPr/>
    </dgm:pt>
    <dgm:pt modelId="{3691E4E3-6E28-4BD5-A588-0061E2B056ED}" type="pres">
      <dgm:prSet presAssocID="{E4637195-DE62-4CF5-BB24-2174345A9902}" presName="spMid" presStyleCnt="0"/>
      <dgm:spPr/>
    </dgm:pt>
    <dgm:pt modelId="{BFF32EF0-0DED-4239-B67F-AD6B62D1B60D}" type="pres">
      <dgm:prSet presAssocID="{2598CC91-BCC5-480C-A87E-1D99407E807E}" presName="chevronComposite1" presStyleCnt="0"/>
      <dgm:spPr/>
    </dgm:pt>
    <dgm:pt modelId="{E98931C2-7AF4-4E0B-858C-C418D2A3A1E0}" type="pres">
      <dgm:prSet presAssocID="{2598CC91-BCC5-480C-A87E-1D99407E807E}" presName="chevron1" presStyleLbl="sibTrans2D1" presStyleIdx="3" presStyleCnt="4"/>
      <dgm:spPr>
        <a:xfrm>
          <a:off x="8780692" y="1394249"/>
          <a:ext cx="618821" cy="1181398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gm:spPr>
    </dgm:pt>
    <dgm:pt modelId="{CE130C8C-EAF9-4052-9EFC-874ED3678D9E}" type="pres">
      <dgm:prSet presAssocID="{2598CC91-BCC5-480C-A87E-1D99407E807E}" presName="spChevron1" presStyleCnt="0"/>
      <dgm:spPr/>
    </dgm:pt>
    <dgm:pt modelId="{66F1DC40-1040-4E15-9C01-C1295412F4D3}" type="pres">
      <dgm:prSet presAssocID="{EC307F1A-934F-4988-9972-5F7E71303BE0}" presName="last" presStyleCnt="0"/>
      <dgm:spPr/>
    </dgm:pt>
    <dgm:pt modelId="{D988F2CC-9A26-402F-A7F2-8CEE93C51FAF}" type="pres">
      <dgm:prSet presAssocID="{EC307F1A-934F-4988-9972-5F7E71303BE0}" presName="circleTx" presStyleLbl="node1" presStyleIdx="18" presStyleCnt="19"/>
      <dgm:spPr/>
    </dgm:pt>
    <dgm:pt modelId="{43960BEB-3983-403B-8E6E-4B1533E97497}" type="pres">
      <dgm:prSet presAssocID="{EC307F1A-934F-4988-9972-5F7E71303BE0}" presName="spN" presStyleCnt="0"/>
      <dgm:spPr/>
    </dgm:pt>
  </dgm:ptLst>
  <dgm:cxnLst>
    <dgm:cxn modelId="{399FDF1E-FCF9-4E87-B324-182F6C5582EC}" type="presOf" srcId="{023C559C-D7EF-4924-B449-AD82CA2108CC}" destId="{CC1D6697-7700-4530-9E51-C3D49D274E6C}" srcOrd="0" destOrd="0" presId="urn:microsoft.com/office/officeart/2009/3/layout/RandomtoResultProcess"/>
    <dgm:cxn modelId="{85746B3E-5296-47C7-A658-F78CC54F74D5}" type="presOf" srcId="{D4E8DD25-56D6-4D7A-BAF6-CE10886A09C6}" destId="{7CA587DB-73CF-4300-9B88-340AF0D14820}" srcOrd="0" destOrd="0" presId="urn:microsoft.com/office/officeart/2009/3/layout/RandomtoResultProcess"/>
    <dgm:cxn modelId="{3966745D-95B9-45A5-9CB4-1BB4BC3D5F92}" srcId="{D4E8DD25-56D6-4D7A-BAF6-CE10886A09C6}" destId="{E4637195-DE62-4CF5-BB24-2174345A9902}" srcOrd="3" destOrd="0" parTransId="{8F12BD71-C9AC-432D-873D-9FF0DF9CB22F}" sibTransId="{2598CC91-BCC5-480C-A87E-1D99407E807E}"/>
    <dgm:cxn modelId="{0B63CB60-E6E6-4AD4-8CDF-6E2C96684FAB}" type="presOf" srcId="{E4637195-DE62-4CF5-BB24-2174345A9902}" destId="{11909688-8B71-4D58-904B-16897BCC8522}" srcOrd="0" destOrd="0" presId="urn:microsoft.com/office/officeart/2009/3/layout/RandomtoResultProcess"/>
    <dgm:cxn modelId="{5E680A9E-E1F3-486E-8D90-86961C55AB65}" srcId="{D4E8DD25-56D6-4D7A-BAF6-CE10886A09C6}" destId="{F11A1749-6D06-43AB-942E-96F978AF902F}" srcOrd="1" destOrd="0" parTransId="{8FE0FD8A-B618-4754-A66C-FC1BB67997BC}" sibTransId="{82C02995-49A4-4156-89DB-0BC21B04C36C}"/>
    <dgm:cxn modelId="{AE0EACA2-545E-4928-A54C-93CE332FEA3E}" type="presOf" srcId="{F11A1749-6D06-43AB-942E-96F978AF902F}" destId="{792F29B1-A840-4E57-A760-E3AAB9A3D790}" srcOrd="0" destOrd="0" presId="urn:microsoft.com/office/officeart/2009/3/layout/RandomtoResultProcess"/>
    <dgm:cxn modelId="{B7FC31B3-A7C0-4E48-9590-9B74B2AD7687}" type="presOf" srcId="{5F9B8963-1B54-44A6-9640-DD374D83AF05}" destId="{99F18C35-8D55-41D3-97F2-DEC44E0CFBEE}" srcOrd="0" destOrd="0" presId="urn:microsoft.com/office/officeart/2009/3/layout/RandomtoResultProcess"/>
    <dgm:cxn modelId="{88FC8CB5-F7A3-457D-84A1-9F13822922AD}" srcId="{D4E8DD25-56D6-4D7A-BAF6-CE10886A09C6}" destId="{023C559C-D7EF-4924-B449-AD82CA2108CC}" srcOrd="2" destOrd="0" parTransId="{C787F96C-9BDC-4D80-BCCF-D800C20A1CD3}" sibTransId="{A8CE14C2-6E07-40D3-AE16-D4C55E3B9FB9}"/>
    <dgm:cxn modelId="{44F737BE-8682-4845-98CB-01336E8698CD}" type="presOf" srcId="{EC307F1A-934F-4988-9972-5F7E71303BE0}" destId="{D988F2CC-9A26-402F-A7F2-8CEE93C51FAF}" srcOrd="0" destOrd="0" presId="urn:microsoft.com/office/officeart/2009/3/layout/RandomtoResultProcess"/>
    <dgm:cxn modelId="{581F29CC-84DF-4D8C-9535-BF0A6D66CD0C}" srcId="{D4E8DD25-56D6-4D7A-BAF6-CE10886A09C6}" destId="{EC307F1A-934F-4988-9972-5F7E71303BE0}" srcOrd="4" destOrd="0" parTransId="{6882CA79-5E96-4BD5-BDA2-148208FA9DB4}" sibTransId="{23E14211-0B91-40A1-8D39-83C38714C218}"/>
    <dgm:cxn modelId="{FF514BEA-EA64-4AEC-B0C8-3580661BFC68}" srcId="{D4E8DD25-56D6-4D7A-BAF6-CE10886A09C6}" destId="{5F9B8963-1B54-44A6-9640-DD374D83AF05}" srcOrd="0" destOrd="0" parTransId="{5E78280C-6369-4318-8BD8-CB49F8A4C217}" sibTransId="{91C1103D-8156-4DD5-A3B4-C68E23578AAE}"/>
    <dgm:cxn modelId="{CD423A49-4C53-4CC4-B7EA-478B120EFDA7}" type="presParOf" srcId="{7CA587DB-73CF-4300-9B88-340AF0D14820}" destId="{675425D1-4BA3-4827-AE6B-6416533B7696}" srcOrd="0" destOrd="0" presId="urn:microsoft.com/office/officeart/2009/3/layout/RandomtoResultProcess"/>
    <dgm:cxn modelId="{35A70BD3-2287-4D7B-9663-B94C6ACA2F63}" type="presParOf" srcId="{675425D1-4BA3-4827-AE6B-6416533B7696}" destId="{99F18C35-8D55-41D3-97F2-DEC44E0CFBEE}" srcOrd="0" destOrd="0" presId="urn:microsoft.com/office/officeart/2009/3/layout/RandomtoResultProcess"/>
    <dgm:cxn modelId="{8EB7A6D7-F1F1-48D0-BA4F-67E21F471A63}" type="presParOf" srcId="{675425D1-4BA3-4827-AE6B-6416533B7696}" destId="{6558E0CC-879B-462D-8729-DE0796DDA919}" srcOrd="1" destOrd="0" presId="urn:microsoft.com/office/officeart/2009/3/layout/RandomtoResultProcess"/>
    <dgm:cxn modelId="{EBF787E9-9399-4DBA-AF64-471CB1D7C3FF}" type="presParOf" srcId="{675425D1-4BA3-4827-AE6B-6416533B7696}" destId="{84A9BDB8-E82D-48A0-A4CA-A2136B8A50B5}" srcOrd="2" destOrd="0" presId="urn:microsoft.com/office/officeart/2009/3/layout/RandomtoResultProcess"/>
    <dgm:cxn modelId="{74E7D98B-9C8D-41D6-8FEF-3986D7C49763}" type="presParOf" srcId="{675425D1-4BA3-4827-AE6B-6416533B7696}" destId="{6B702515-8437-435E-AF55-04DBAC942F79}" srcOrd="3" destOrd="0" presId="urn:microsoft.com/office/officeart/2009/3/layout/RandomtoResultProcess"/>
    <dgm:cxn modelId="{53537837-6446-4D67-94FD-0A580F6898B8}" type="presParOf" srcId="{675425D1-4BA3-4827-AE6B-6416533B7696}" destId="{8C1E0B29-EA21-4C02-BBEE-C6FF0D3AA505}" srcOrd="4" destOrd="0" presId="urn:microsoft.com/office/officeart/2009/3/layout/RandomtoResultProcess"/>
    <dgm:cxn modelId="{82199607-9C4B-407B-8AC4-C65D45A7EB7C}" type="presParOf" srcId="{675425D1-4BA3-4827-AE6B-6416533B7696}" destId="{A8EB1079-10E9-44B4-B5BD-09DFCDC45F9E}" srcOrd="5" destOrd="0" presId="urn:microsoft.com/office/officeart/2009/3/layout/RandomtoResultProcess"/>
    <dgm:cxn modelId="{12462B85-3ACD-49FB-829F-1FE2ADBEB1DE}" type="presParOf" srcId="{675425D1-4BA3-4827-AE6B-6416533B7696}" destId="{0041340D-E540-4205-AB82-4556766964CF}" srcOrd="6" destOrd="0" presId="urn:microsoft.com/office/officeart/2009/3/layout/RandomtoResultProcess"/>
    <dgm:cxn modelId="{2902CE5D-2FC1-4893-B8B6-300288838DA4}" type="presParOf" srcId="{675425D1-4BA3-4827-AE6B-6416533B7696}" destId="{CA854706-CE98-45FE-AE59-62DB737EFD34}" srcOrd="7" destOrd="0" presId="urn:microsoft.com/office/officeart/2009/3/layout/RandomtoResultProcess"/>
    <dgm:cxn modelId="{685EF34D-6835-46D4-8B4F-094E60B0E37C}" type="presParOf" srcId="{675425D1-4BA3-4827-AE6B-6416533B7696}" destId="{DE5C0404-247D-47AA-83A4-7A1A0BA6EE80}" srcOrd="8" destOrd="0" presId="urn:microsoft.com/office/officeart/2009/3/layout/RandomtoResultProcess"/>
    <dgm:cxn modelId="{80B16E79-7D56-4372-8BE5-EFFB42276458}" type="presParOf" srcId="{675425D1-4BA3-4827-AE6B-6416533B7696}" destId="{DB2A633A-159E-4826-AB9F-6487F4F8DD3B}" srcOrd="9" destOrd="0" presId="urn:microsoft.com/office/officeart/2009/3/layout/RandomtoResultProcess"/>
    <dgm:cxn modelId="{F7858A96-2223-4386-8828-1A9CA22604F3}" type="presParOf" srcId="{675425D1-4BA3-4827-AE6B-6416533B7696}" destId="{00409BB6-34D6-4B9D-9D71-D1082629877D}" srcOrd="10" destOrd="0" presId="urn:microsoft.com/office/officeart/2009/3/layout/RandomtoResultProcess"/>
    <dgm:cxn modelId="{79365D5A-EB6A-43CB-B1AC-4930B6946188}" type="presParOf" srcId="{675425D1-4BA3-4827-AE6B-6416533B7696}" destId="{1E0952DF-17C0-4C1B-8D12-C8CF9D61399F}" srcOrd="11" destOrd="0" presId="urn:microsoft.com/office/officeart/2009/3/layout/RandomtoResultProcess"/>
    <dgm:cxn modelId="{037F477E-6B03-485C-927F-CEFB6BDE7B19}" type="presParOf" srcId="{675425D1-4BA3-4827-AE6B-6416533B7696}" destId="{08BD163B-8345-4E18-BB89-176F90016394}" srcOrd="12" destOrd="0" presId="urn:microsoft.com/office/officeart/2009/3/layout/RandomtoResultProcess"/>
    <dgm:cxn modelId="{E5CC36F6-5E90-47ED-B570-F18BF9E747AC}" type="presParOf" srcId="{675425D1-4BA3-4827-AE6B-6416533B7696}" destId="{80191002-D37E-4974-88D2-EA03C9D5DA5F}" srcOrd="13" destOrd="0" presId="urn:microsoft.com/office/officeart/2009/3/layout/RandomtoResultProcess"/>
    <dgm:cxn modelId="{D1938894-C99D-4B04-8C0D-420603E71389}" type="presParOf" srcId="{675425D1-4BA3-4827-AE6B-6416533B7696}" destId="{91622667-3AEF-40ED-B828-6040370BD296}" srcOrd="14" destOrd="0" presId="urn:microsoft.com/office/officeart/2009/3/layout/RandomtoResultProcess"/>
    <dgm:cxn modelId="{396C6553-CFD6-48AF-BCE8-2C54EF8D2B2C}" type="presParOf" srcId="{675425D1-4BA3-4827-AE6B-6416533B7696}" destId="{AF248EEA-14F9-4015-A393-AED886085C52}" srcOrd="15" destOrd="0" presId="urn:microsoft.com/office/officeart/2009/3/layout/RandomtoResultProcess"/>
    <dgm:cxn modelId="{8B399EFB-0274-4B0F-BF19-75C030188990}" type="presParOf" srcId="{675425D1-4BA3-4827-AE6B-6416533B7696}" destId="{18219482-5CEA-4C7E-9DA9-688F03E9D160}" srcOrd="16" destOrd="0" presId="urn:microsoft.com/office/officeart/2009/3/layout/RandomtoResultProcess"/>
    <dgm:cxn modelId="{FFE7C548-976F-4148-92C9-FDA205787FAA}" type="presParOf" srcId="{675425D1-4BA3-4827-AE6B-6416533B7696}" destId="{EB4A70B5-D077-4A3E-9EE5-43114B1A5F03}" srcOrd="17" destOrd="0" presId="urn:microsoft.com/office/officeart/2009/3/layout/RandomtoResultProcess"/>
    <dgm:cxn modelId="{A49D165C-B1DB-4EC3-ADA4-3AAECA6CF440}" type="presParOf" srcId="{675425D1-4BA3-4827-AE6B-6416533B7696}" destId="{F9FC92C0-BD4C-4DAF-8B90-3B53C28B2785}" srcOrd="18" destOrd="0" presId="urn:microsoft.com/office/officeart/2009/3/layout/RandomtoResultProcess"/>
    <dgm:cxn modelId="{9FA68EEF-1269-4A75-BD4F-D340A19CA5E7}" type="presParOf" srcId="{7CA587DB-73CF-4300-9B88-340AF0D14820}" destId="{9F477F68-0D96-4CA6-AD9A-90DEDF8B2714}" srcOrd="1" destOrd="0" presId="urn:microsoft.com/office/officeart/2009/3/layout/RandomtoResultProcess"/>
    <dgm:cxn modelId="{608C6594-ED94-4856-9D0B-3DEFD04BD654}" type="presParOf" srcId="{9F477F68-0D96-4CA6-AD9A-90DEDF8B2714}" destId="{75A01365-5EF8-493F-8D75-0F2BB720EC52}" srcOrd="0" destOrd="0" presId="urn:microsoft.com/office/officeart/2009/3/layout/RandomtoResultProcess"/>
    <dgm:cxn modelId="{3132F3CD-78F3-405D-820C-81863EAFB7DF}" type="presParOf" srcId="{9F477F68-0D96-4CA6-AD9A-90DEDF8B2714}" destId="{B4A67E95-51BA-4996-9A0C-0D8394381DEA}" srcOrd="1" destOrd="0" presId="urn:microsoft.com/office/officeart/2009/3/layout/RandomtoResultProcess"/>
    <dgm:cxn modelId="{D67E6A69-7830-4C12-982E-27569CE8A047}" type="presParOf" srcId="{7CA587DB-73CF-4300-9B88-340AF0D14820}" destId="{203E608D-6BDD-4152-A226-95DA5D16F307}" srcOrd="2" destOrd="0" presId="urn:microsoft.com/office/officeart/2009/3/layout/RandomtoResultProcess"/>
    <dgm:cxn modelId="{D4E18172-1ED1-4FCF-8CA6-E1FA37308FDD}" type="presParOf" srcId="{203E608D-6BDD-4152-A226-95DA5D16F307}" destId="{792F29B1-A840-4E57-A760-E3AAB9A3D790}" srcOrd="0" destOrd="0" presId="urn:microsoft.com/office/officeart/2009/3/layout/RandomtoResultProcess"/>
    <dgm:cxn modelId="{6C01662B-8ED0-4380-8519-93FB2628BE80}" type="presParOf" srcId="{203E608D-6BDD-4152-A226-95DA5D16F307}" destId="{A00240F3-8E04-40AF-A212-A1C2C21FC753}" srcOrd="1" destOrd="0" presId="urn:microsoft.com/office/officeart/2009/3/layout/RandomtoResultProcess"/>
    <dgm:cxn modelId="{D648ABC6-A21C-4E21-9BE2-74FEF45CDC6D}" type="presParOf" srcId="{7CA587DB-73CF-4300-9B88-340AF0D14820}" destId="{0EF30491-4FCB-4E18-9D22-194428E568CD}" srcOrd="3" destOrd="0" presId="urn:microsoft.com/office/officeart/2009/3/layout/RandomtoResultProcess"/>
    <dgm:cxn modelId="{557B3833-18C4-44DE-98EA-BFA028EEACC3}" type="presParOf" srcId="{0EF30491-4FCB-4E18-9D22-194428E568CD}" destId="{761F5DE8-CC0D-45A2-B396-7D1EFDA5B19E}" srcOrd="0" destOrd="0" presId="urn:microsoft.com/office/officeart/2009/3/layout/RandomtoResultProcess"/>
    <dgm:cxn modelId="{0C2317C9-7242-41EA-AF9C-491188ABA742}" type="presParOf" srcId="{0EF30491-4FCB-4E18-9D22-194428E568CD}" destId="{E5951F2D-C747-4CCE-8C31-1B463A050BAF}" srcOrd="1" destOrd="0" presId="urn:microsoft.com/office/officeart/2009/3/layout/RandomtoResultProcess"/>
    <dgm:cxn modelId="{340BE2AF-138C-46DE-93C9-DEBA378AEC8B}" type="presParOf" srcId="{7CA587DB-73CF-4300-9B88-340AF0D14820}" destId="{39462035-EEEF-4D1B-ABC0-37B92089F41C}" srcOrd="4" destOrd="0" presId="urn:microsoft.com/office/officeart/2009/3/layout/RandomtoResultProcess"/>
    <dgm:cxn modelId="{58CF0B6F-D8DF-49A7-91AD-30B60296FD70}" type="presParOf" srcId="{39462035-EEEF-4D1B-ABC0-37B92089F41C}" destId="{CC1D6697-7700-4530-9E51-C3D49D274E6C}" srcOrd="0" destOrd="0" presId="urn:microsoft.com/office/officeart/2009/3/layout/RandomtoResultProcess"/>
    <dgm:cxn modelId="{95AADCBD-4ABF-479C-BB38-E9D733DCA592}" type="presParOf" srcId="{39462035-EEEF-4D1B-ABC0-37B92089F41C}" destId="{1CE328EE-5CC5-4D31-81C2-60224BF12B6F}" srcOrd="1" destOrd="0" presId="urn:microsoft.com/office/officeart/2009/3/layout/RandomtoResultProcess"/>
    <dgm:cxn modelId="{3ED3C51A-96E8-4D9C-B0A3-0C978DE1DD29}" type="presParOf" srcId="{7CA587DB-73CF-4300-9B88-340AF0D14820}" destId="{18C4C321-CF80-48CC-A2DB-7C5CFD83A559}" srcOrd="5" destOrd="0" presId="urn:microsoft.com/office/officeart/2009/3/layout/RandomtoResultProcess"/>
    <dgm:cxn modelId="{2C1F876D-2EA9-4948-A109-F6C5EA43610B}" type="presParOf" srcId="{18C4C321-CF80-48CC-A2DB-7C5CFD83A559}" destId="{0B2FA0BC-7641-4883-BE5B-3E1B8F594210}" srcOrd="0" destOrd="0" presId="urn:microsoft.com/office/officeart/2009/3/layout/RandomtoResultProcess"/>
    <dgm:cxn modelId="{87808E63-686A-400D-9204-A1020B3AD2C2}" type="presParOf" srcId="{18C4C321-CF80-48CC-A2DB-7C5CFD83A559}" destId="{7EF705EF-40E0-4EA0-A65D-819C7536B8AB}" srcOrd="1" destOrd="0" presId="urn:microsoft.com/office/officeart/2009/3/layout/RandomtoResultProcess"/>
    <dgm:cxn modelId="{5C9F0A24-67A2-4FEC-A390-FB24A1439778}" type="presParOf" srcId="{7CA587DB-73CF-4300-9B88-340AF0D14820}" destId="{1A515538-D37E-4843-A995-8E9FA1426E2F}" srcOrd="6" destOrd="0" presId="urn:microsoft.com/office/officeart/2009/3/layout/RandomtoResultProcess"/>
    <dgm:cxn modelId="{36BBE9F7-4A26-4F4B-BB70-64E40DFBEDFF}" type="presParOf" srcId="{1A515538-D37E-4843-A995-8E9FA1426E2F}" destId="{11909688-8B71-4D58-904B-16897BCC8522}" srcOrd="0" destOrd="0" presId="urn:microsoft.com/office/officeart/2009/3/layout/RandomtoResultProcess"/>
    <dgm:cxn modelId="{1DE833FD-481F-496F-B2A5-EF363AAEFB2F}" type="presParOf" srcId="{1A515538-D37E-4843-A995-8E9FA1426E2F}" destId="{3691E4E3-6E28-4BD5-A588-0061E2B056ED}" srcOrd="1" destOrd="0" presId="urn:microsoft.com/office/officeart/2009/3/layout/RandomtoResultProcess"/>
    <dgm:cxn modelId="{3EAF3106-26DE-4F48-BE6E-3FFB6506DAE8}" type="presParOf" srcId="{7CA587DB-73CF-4300-9B88-340AF0D14820}" destId="{BFF32EF0-0DED-4239-B67F-AD6B62D1B60D}" srcOrd="7" destOrd="0" presId="urn:microsoft.com/office/officeart/2009/3/layout/RandomtoResultProcess"/>
    <dgm:cxn modelId="{F222B7D6-9AB8-45F7-ABA7-360A8AF134AB}" type="presParOf" srcId="{BFF32EF0-0DED-4239-B67F-AD6B62D1B60D}" destId="{E98931C2-7AF4-4E0B-858C-C418D2A3A1E0}" srcOrd="0" destOrd="0" presId="urn:microsoft.com/office/officeart/2009/3/layout/RandomtoResultProcess"/>
    <dgm:cxn modelId="{97A9A90F-E27A-4620-A96F-9FBD32C423ED}" type="presParOf" srcId="{BFF32EF0-0DED-4239-B67F-AD6B62D1B60D}" destId="{CE130C8C-EAF9-4052-9EFC-874ED3678D9E}" srcOrd="1" destOrd="0" presId="urn:microsoft.com/office/officeart/2009/3/layout/RandomtoResultProcess"/>
    <dgm:cxn modelId="{C8B6BB27-61BF-475A-A807-F0BBFD1E4036}" type="presParOf" srcId="{7CA587DB-73CF-4300-9B88-340AF0D14820}" destId="{66F1DC40-1040-4E15-9C01-C1295412F4D3}" srcOrd="8" destOrd="0" presId="urn:microsoft.com/office/officeart/2009/3/layout/RandomtoResultProcess"/>
    <dgm:cxn modelId="{E70E83F2-F665-40C9-97FF-ED26D6EB82FD}" type="presParOf" srcId="{66F1DC40-1040-4E15-9C01-C1295412F4D3}" destId="{D988F2CC-9A26-402F-A7F2-8CEE93C51FAF}" srcOrd="0" destOrd="0" presId="urn:microsoft.com/office/officeart/2009/3/layout/RandomtoResultProcess"/>
    <dgm:cxn modelId="{21643B0B-7D25-4DAE-BC4A-37B4B3BD95DF}" type="presParOf" srcId="{66F1DC40-1040-4E15-9C01-C1295412F4D3}" destId="{43960BEB-3983-403B-8E6E-4B1533E9749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18C35-8D55-41D3-97F2-DEC44E0CFBEE}">
      <dsp:nvSpPr>
        <dsp:cNvPr id="0" name=""/>
        <dsp:cNvSpPr/>
      </dsp:nvSpPr>
      <dsp:spPr>
        <a:xfrm>
          <a:off x="284810" y="2744458"/>
          <a:ext cx="1573594" cy="98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11727</a:t>
          </a:r>
          <a:r>
            <a:rPr lang="ru-RU" sz="3200" b="1" kern="1200" dirty="0">
              <a:solidFill>
                <a:srgbClr val="C00000"/>
              </a:solidFill>
            </a:rPr>
            <a:t> </a:t>
          </a:r>
          <a:r>
            <a:rPr lang="ru-RU" sz="2000" b="1" kern="1200" dirty="0">
              <a:solidFill>
                <a:srgbClr val="C00000"/>
              </a:solidFill>
            </a:rPr>
            <a:t>человек</a:t>
          </a:r>
          <a:endParaRPr lang="ru-RU" sz="2000" b="1" kern="1200" dirty="0">
            <a:solidFill>
              <a:srgbClr val="C00000"/>
            </a:solidFill>
            <a:latin typeface="Arial"/>
            <a:ea typeface="+mn-ea"/>
            <a:cs typeface="+mn-cs"/>
          </a:endParaRPr>
        </a:p>
      </dsp:txBody>
      <dsp:txXfrm>
        <a:off x="284810" y="2744458"/>
        <a:ext cx="1573594" cy="982024"/>
      </dsp:txXfrm>
    </dsp:sp>
    <dsp:sp modelId="{6558E0CC-879B-462D-8729-DE0796DDA919}">
      <dsp:nvSpPr>
        <dsp:cNvPr id="0" name=""/>
        <dsp:cNvSpPr/>
      </dsp:nvSpPr>
      <dsp:spPr>
        <a:xfrm>
          <a:off x="116797" y="2823162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BDB8-E82D-48A0-A4CA-A2136B8A50B5}">
      <dsp:nvSpPr>
        <dsp:cNvPr id="0" name=""/>
        <dsp:cNvSpPr/>
      </dsp:nvSpPr>
      <dsp:spPr>
        <a:xfrm>
          <a:off x="215956" y="2624845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02515-8437-435E-AF55-04DBAC942F79}">
      <dsp:nvSpPr>
        <dsp:cNvPr id="0" name=""/>
        <dsp:cNvSpPr/>
      </dsp:nvSpPr>
      <dsp:spPr>
        <a:xfrm>
          <a:off x="453937" y="2664508"/>
          <a:ext cx="222601" cy="2226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E0B29-EA21-4C02-BBEE-C6FF0D3AA505}">
      <dsp:nvSpPr>
        <dsp:cNvPr id="0" name=""/>
        <dsp:cNvSpPr/>
      </dsp:nvSpPr>
      <dsp:spPr>
        <a:xfrm>
          <a:off x="652254" y="2446359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B1079-10E9-44B4-B5BD-09DFCDC45F9E}">
      <dsp:nvSpPr>
        <dsp:cNvPr id="0" name=""/>
        <dsp:cNvSpPr/>
      </dsp:nvSpPr>
      <dsp:spPr>
        <a:xfrm>
          <a:off x="910067" y="2367032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1340D-E540-4205-AB82-4556766964CF}">
      <dsp:nvSpPr>
        <dsp:cNvPr id="0" name=""/>
        <dsp:cNvSpPr/>
      </dsp:nvSpPr>
      <dsp:spPr>
        <a:xfrm>
          <a:off x="1227375" y="2505854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4706-CE98-45FE-AE59-62DB737EFD34}">
      <dsp:nvSpPr>
        <dsp:cNvPr id="0" name=""/>
        <dsp:cNvSpPr/>
      </dsp:nvSpPr>
      <dsp:spPr>
        <a:xfrm>
          <a:off x="1425692" y="2605013"/>
          <a:ext cx="222601" cy="2226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0404-247D-47AA-83A4-7A1A0BA6EE80}">
      <dsp:nvSpPr>
        <dsp:cNvPr id="0" name=""/>
        <dsp:cNvSpPr/>
      </dsp:nvSpPr>
      <dsp:spPr>
        <a:xfrm>
          <a:off x="1703337" y="2823162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A633A-159E-4826-AB9F-6487F4F8DD3B}">
      <dsp:nvSpPr>
        <dsp:cNvPr id="0" name=""/>
        <dsp:cNvSpPr/>
      </dsp:nvSpPr>
      <dsp:spPr>
        <a:xfrm>
          <a:off x="1822327" y="3041312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09BB6-34D6-4B9D-9D71-D1082629877D}">
      <dsp:nvSpPr>
        <dsp:cNvPr id="0" name=""/>
        <dsp:cNvSpPr/>
      </dsp:nvSpPr>
      <dsp:spPr>
        <a:xfrm>
          <a:off x="791076" y="2302842"/>
          <a:ext cx="364256" cy="36425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952DF-17C0-4C1B-8D12-C8CF9D61399F}">
      <dsp:nvSpPr>
        <dsp:cNvPr id="0" name=""/>
        <dsp:cNvSpPr/>
      </dsp:nvSpPr>
      <dsp:spPr>
        <a:xfrm>
          <a:off x="17638" y="3378451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D163B-8345-4E18-BB89-176F90016394}">
      <dsp:nvSpPr>
        <dsp:cNvPr id="0" name=""/>
        <dsp:cNvSpPr/>
      </dsp:nvSpPr>
      <dsp:spPr>
        <a:xfrm>
          <a:off x="136629" y="3556937"/>
          <a:ext cx="222601" cy="2226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91002-D37E-4974-88D2-EA03C9D5DA5F}">
      <dsp:nvSpPr>
        <dsp:cNvPr id="0" name=""/>
        <dsp:cNvSpPr/>
      </dsp:nvSpPr>
      <dsp:spPr>
        <a:xfrm>
          <a:off x="434105" y="3715591"/>
          <a:ext cx="323783" cy="32378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22667-3AEF-40ED-B828-6040370BD296}">
      <dsp:nvSpPr>
        <dsp:cNvPr id="0" name=""/>
        <dsp:cNvSpPr/>
      </dsp:nvSpPr>
      <dsp:spPr>
        <a:xfrm>
          <a:off x="850572" y="3973404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48EEA-14F9-4015-A393-AED886085C52}">
      <dsp:nvSpPr>
        <dsp:cNvPr id="0" name=""/>
        <dsp:cNvSpPr/>
      </dsp:nvSpPr>
      <dsp:spPr>
        <a:xfrm>
          <a:off x="929899" y="3715591"/>
          <a:ext cx="222601" cy="2226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19482-5CEA-4C7E-9DA9-688F03E9D160}">
      <dsp:nvSpPr>
        <dsp:cNvPr id="0" name=""/>
        <dsp:cNvSpPr/>
      </dsp:nvSpPr>
      <dsp:spPr>
        <a:xfrm>
          <a:off x="1128216" y="3993235"/>
          <a:ext cx="141655" cy="14165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A70B5-D077-4A3E-9EE5-43114B1A5F03}">
      <dsp:nvSpPr>
        <dsp:cNvPr id="0" name=""/>
        <dsp:cNvSpPr/>
      </dsp:nvSpPr>
      <dsp:spPr>
        <a:xfrm>
          <a:off x="1306702" y="3675928"/>
          <a:ext cx="323783" cy="32378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C92C0-BD4C-4DAF-8B90-3B53C28B2785}">
      <dsp:nvSpPr>
        <dsp:cNvPr id="0" name=""/>
        <dsp:cNvSpPr/>
      </dsp:nvSpPr>
      <dsp:spPr>
        <a:xfrm>
          <a:off x="1743000" y="3596601"/>
          <a:ext cx="222601" cy="222601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01365-5EF8-493F-8D75-0F2BB720EC52}">
      <dsp:nvSpPr>
        <dsp:cNvPr id="0" name=""/>
        <dsp:cNvSpPr/>
      </dsp:nvSpPr>
      <dsp:spPr>
        <a:xfrm>
          <a:off x="1965602" y="2664179"/>
          <a:ext cx="653748" cy="1248076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F29B1-A840-4E57-A760-E3AAB9A3D790}">
      <dsp:nvSpPr>
        <dsp:cNvPr id="0" name=""/>
        <dsp:cNvSpPr/>
      </dsp:nvSpPr>
      <dsp:spPr>
        <a:xfrm>
          <a:off x="2619350" y="2664785"/>
          <a:ext cx="1782949" cy="124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Общеобразовательные организации (инклюзивные и специализированные) всех муниципалитетов Ростовской области</a:t>
          </a:r>
        </a:p>
      </dsp:txBody>
      <dsp:txXfrm>
        <a:off x="2619350" y="2664785"/>
        <a:ext cx="1782949" cy="1248064"/>
      </dsp:txXfrm>
    </dsp:sp>
    <dsp:sp modelId="{761F5DE8-CC0D-45A2-B396-7D1EFDA5B19E}">
      <dsp:nvSpPr>
        <dsp:cNvPr id="0" name=""/>
        <dsp:cNvSpPr/>
      </dsp:nvSpPr>
      <dsp:spPr>
        <a:xfrm>
          <a:off x="4402299" y="2664179"/>
          <a:ext cx="653748" cy="1248076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D6697-7700-4530-9E51-C3D49D274E6C}">
      <dsp:nvSpPr>
        <dsp:cNvPr id="0" name=""/>
        <dsp:cNvSpPr/>
      </dsp:nvSpPr>
      <dsp:spPr>
        <a:xfrm>
          <a:off x="5056047" y="2664785"/>
          <a:ext cx="1982871" cy="124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3780</a:t>
          </a:r>
          <a:r>
            <a:rPr lang="ru-RU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человек с инвалидностью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056047" y="2664785"/>
        <a:ext cx="1982871" cy="1248064"/>
      </dsp:txXfrm>
    </dsp:sp>
    <dsp:sp modelId="{0B2FA0BC-7641-4883-BE5B-3E1B8F594210}">
      <dsp:nvSpPr>
        <dsp:cNvPr id="0" name=""/>
        <dsp:cNvSpPr/>
      </dsp:nvSpPr>
      <dsp:spPr>
        <a:xfrm>
          <a:off x="7038919" y="2664179"/>
          <a:ext cx="653748" cy="1248076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09688-8B71-4D58-904B-16897BCC8522}">
      <dsp:nvSpPr>
        <dsp:cNvPr id="0" name=""/>
        <dsp:cNvSpPr/>
      </dsp:nvSpPr>
      <dsp:spPr>
        <a:xfrm>
          <a:off x="7692667" y="2664785"/>
          <a:ext cx="1782949" cy="124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6876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человек с нормой развития</a:t>
          </a:r>
        </a:p>
      </dsp:txBody>
      <dsp:txXfrm>
        <a:off x="7692667" y="2664785"/>
        <a:ext cx="1782949" cy="1248064"/>
      </dsp:txXfrm>
    </dsp:sp>
    <dsp:sp modelId="{E98931C2-7AF4-4E0B-858C-C418D2A3A1E0}">
      <dsp:nvSpPr>
        <dsp:cNvPr id="0" name=""/>
        <dsp:cNvSpPr/>
      </dsp:nvSpPr>
      <dsp:spPr>
        <a:xfrm>
          <a:off x="9475617" y="2664179"/>
          <a:ext cx="653748" cy="1248076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F2CC-9A26-402F-A7F2-8CEE93C51FAF}">
      <dsp:nvSpPr>
        <dsp:cNvPr id="0" name=""/>
        <dsp:cNvSpPr/>
      </dsp:nvSpPr>
      <dsp:spPr>
        <a:xfrm>
          <a:off x="10200683" y="2561035"/>
          <a:ext cx="1515507" cy="15155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D6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7-11</a:t>
          </a:r>
          <a:r>
            <a:rPr lang="ru-RU" sz="2800" b="1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классы</a:t>
          </a:r>
        </a:p>
      </dsp:txBody>
      <dsp:txXfrm>
        <a:off x="10422624" y="2782976"/>
        <a:ext cx="1071625" cy="107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E19B4-5E7D-4A02-BE2C-6A2C2E49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A35DE-5650-4DB9-865E-745E41FF7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DCDBC-8D1C-4F9B-B9B6-C5F8C0DE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923BC-7EE9-4D29-AD94-2B1EBA87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A9485-FC08-430C-BB0C-5249B89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0DC30-BE32-4D0C-942D-A034DF86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5C0ED9-E2D2-44C3-937B-137B19D87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99592-EEC3-4963-AC60-773A3E7F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7BB9D-99D9-44FE-9080-B3C375FC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82A83-D7F7-423E-9334-AF7077A6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0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67AC4D-EE8F-44EA-9251-4287832A5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B40392-5674-471A-B646-813A0232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A007E-B103-4EDB-837D-DB7B253C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ADD3A-2BCF-432E-A166-0259F1EB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230BC-6C72-410A-8A35-99F6A1FE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0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0E3D27-76E6-40AB-9F33-2F1E4543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10633800" cy="4351338"/>
          </a:xfrm>
        </p:spPr>
        <p:txBody>
          <a:bodyPr>
            <a:normAutofit/>
          </a:bodyPr>
          <a:lstStyle>
            <a:lvl1pPr>
              <a:defRPr sz="1400">
                <a:latin typeface="PT Sans" panose="020B0503020203020204" pitchFamily="34" charset="-52"/>
              </a:defRPr>
            </a:lvl1pPr>
            <a:lvl2pPr>
              <a:defRPr sz="1200">
                <a:latin typeface="PT Sans" panose="020B0503020203020204" pitchFamily="34" charset="-52"/>
              </a:defRPr>
            </a:lvl2pPr>
            <a:lvl3pPr>
              <a:defRPr sz="1100">
                <a:latin typeface="PT Sans" panose="020B0503020203020204" pitchFamily="34" charset="-52"/>
              </a:defRPr>
            </a:lvl3pPr>
            <a:lvl4pPr>
              <a:defRPr sz="1050">
                <a:latin typeface="PT Sans" panose="020B0503020203020204" pitchFamily="34" charset="-52"/>
              </a:defRPr>
            </a:lvl4pPr>
            <a:lvl5pPr>
              <a:defRPr sz="1050">
                <a:latin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6A004-A2B9-48F3-820D-F49A0B8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743200" cy="365125"/>
          </a:xfr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fld id="{5CCBDB10-1F26-4586-B906-31FB055FBE27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487B4-E39E-4018-B3C8-D29393E2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0794D-E6E2-4218-945C-1F21F9EE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fld id="{2ED85291-6B12-47BC-A7FD-BAEE4BC18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2C6AD6C-E446-4C56-9178-DDC181A0D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40000"/>
            <a:ext cx="10633798" cy="507831"/>
          </a:xfrm>
        </p:spPr>
        <p:txBody>
          <a:bodyPr tIns="90000" bIns="90000" anchor="t" anchorCtr="0">
            <a:normAutofit/>
          </a:bodyPr>
          <a:lstStyle>
            <a:lvl1pPr algn="l">
              <a:defRPr sz="3000" b="1">
                <a:latin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02ED969-6F2A-4975-A211-ADCD873F105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999" y="1080000"/>
            <a:ext cx="10633799" cy="458757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1800" b="1" i="0">
                <a:latin typeface="PT Sans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079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D3587-3264-4451-8968-E7A892A0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3FAFCF-984E-4A08-931D-1F3332C1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61D29-EB98-4B33-AEA7-554AA878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87FF7-EE58-43C8-802B-DCE96F2D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5B268-0730-40F1-A108-C832E682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8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3FBE5-57A5-4BF8-BDD2-ADD3A2DF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A85EB4-9D66-4D86-9847-D5BA9CEB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317EC-7AE1-45B2-BBAB-BE05E900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965E5-BCCB-42E5-ABAA-C740192D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89084-3637-42D1-97F2-D58F8474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0BD1-1111-46C0-B947-5C867D6B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EA48B-B8FB-4AE3-AA8D-10B9A777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110BEE-C6A0-489B-9AD1-75988BB57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0529AF-CFAD-48D2-BA66-DFEAC621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40409-2792-4993-91C4-7F3D5335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5DE36-D8F0-4EF1-83D1-62C9A344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8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5147-C2F7-4484-85DB-B82818CE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4E849-CD75-4732-95DE-0FBB3E214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58DF51-9519-4A2C-8F33-0484FF4F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787F82-D1C7-45B5-9AF6-F27AB4092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A2D25D-5178-45EB-8157-F5E2A0CBA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4152AC-1681-450A-9FC8-781C6D4A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327294-4E40-4A5F-9C68-4B646CCA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FDC84C-8AC8-4DD6-A656-E89F4CC8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7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5B17A-A30B-42BF-872D-597DC12C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D6D98C-EFEC-4E33-8A7E-A495B2DD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E781F8-66D5-481A-9BD7-0CC7D23C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760BEA-91C2-4C1E-A05D-D9A7C86D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2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B4281F-2202-48EB-A79F-B71203D5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D73CE7-95E9-4E20-A64D-1230886B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64782-8BC2-44D3-B16A-248D8E9D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51E7E-977B-47A0-BE55-25599E74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6D637-DC1F-4731-B310-4EDA9BA0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4A99B5-21F1-49F1-96AF-059892B19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B9EED-9CDF-4F78-95C6-8843469E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BB459-6C8B-4086-88F6-47AEE87F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BBF0B-D476-4C5C-A9B5-8B64282C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7EAC3-CA12-4FEF-BB58-E83E177C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61A05F-DEF2-4CEA-9DDD-5C004BD51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1CB00-B86A-4F2C-95C3-82715878D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C98E4-E186-4A02-BAA0-FFE60E5F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266A84-29FB-4726-B457-64672E1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CCA6E-091A-4279-A5E7-6421AD7C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A6919-2F4D-4426-A2F0-E38013CE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13505-F7BA-4063-B45E-56FF983D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11A3B-0F3F-4E69-ACE8-094020F49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0B44-6CC5-481D-9D84-53F0143941D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2CDEB-035A-4B64-9784-4ED08E80B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64ABC-E3A3-4C8F-8568-E2B1F9DE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0F03-CAF0-4988-944A-1E487DF3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hyperlink" Target="mailto:rumz@sfedu.ru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hyperlink" Target="https://vk.com/rumc.sfedu" TargetMode="External"/><Relationship Id="rId20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mc.sfedu.ru/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332" y="2766307"/>
            <a:ext cx="9837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400" b="1" dirty="0">
                <a:solidFill>
                  <a:srgbClr val="FFC000"/>
                </a:solidFill>
              </a:rPr>
              <a:t>ОТНОШЕНИЕ К ИНКЛЮЗИВНОМУ ОБРАЗОВАНИЮ </a:t>
            </a:r>
          </a:p>
          <a:p>
            <a:pPr lvl="0" algn="ctr" fontAlgn="base"/>
            <a:r>
              <a:rPr lang="ru-RU" sz="2400" b="1" dirty="0">
                <a:solidFill>
                  <a:srgbClr val="FFC000"/>
                </a:solidFill>
              </a:rPr>
              <a:t>ОБУЧАЮЩИХСЯ ОБЩЕОБРАЗОВАТЕЛЬНЫХ И </a:t>
            </a:r>
          </a:p>
          <a:p>
            <a:pPr lvl="0" algn="ctr" fontAlgn="base"/>
            <a:r>
              <a:rPr lang="ru-RU" sz="2400" b="1" dirty="0">
                <a:solidFill>
                  <a:srgbClr val="FFC000"/>
                </a:solidFill>
              </a:rPr>
              <a:t>СПЕЦИАЛИЗИРОВАННЫХ ОБРАЗОВАТЕЛЬНЫХ УЧРЕЖДЕНИЙ</a:t>
            </a:r>
          </a:p>
          <a:p>
            <a:pPr lvl="0" algn="ctr" fontAlgn="base"/>
            <a:r>
              <a:rPr lang="ru-RU" sz="2400" b="1" dirty="0">
                <a:solidFill>
                  <a:srgbClr val="FFC000"/>
                </a:solidFill>
              </a:rPr>
              <a:t> РОСТОВСКОЙ ОБЛАСТИ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03173" y="5047235"/>
            <a:ext cx="443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Лариса Александровна Гутерман</a:t>
            </a:r>
            <a:endParaRPr lang="ru-RU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Деточенко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 Людмила Станиславовн</a:t>
            </a:r>
            <a:r>
              <a:rPr lang="ru-RU" b="1" dirty="0">
                <a:ea typeface="Calibri" panose="020F0502020204030204" pitchFamily="34" charset="0"/>
              </a:rPr>
              <a:t>а</a:t>
            </a:r>
            <a:endParaRPr lang="ru-RU" dirty="0"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5188" y="6263341"/>
            <a:ext cx="367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ea typeface="Calibri" panose="020F0502020204030204" pitchFamily="34" charset="0"/>
              </a:rPr>
              <a:t>26 апреля 2022 г.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ea typeface="Calibri" panose="020F0502020204030204" pitchFamily="34" charset="0"/>
              </a:rPr>
              <a:t>Ставрополь-</a:t>
            </a:r>
            <a:r>
              <a:rPr lang="ru-RU" sz="1400" b="1" dirty="0" err="1">
                <a:ea typeface="Calibri" panose="020F0502020204030204" pitchFamily="34" charset="0"/>
              </a:rPr>
              <a:t>Ростов</a:t>
            </a:r>
            <a:r>
              <a:rPr lang="ru-RU" sz="1400" b="1" dirty="0">
                <a:ea typeface="Calibri" panose="020F0502020204030204" pitchFamily="34" charset="0"/>
              </a:rPr>
              <a:t>-на-Дону</a:t>
            </a:r>
            <a:endParaRPr lang="ru-RU" sz="1400" dirty="0">
              <a:ea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E416A9-3D90-4D07-A7AD-E80CD28FD8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DC07D7-A78C-4A58-AC4C-5CABBD906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AD0557-A9C7-455E-940A-D01E7B0A8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B809F5-625A-430B-8D1C-10282F53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3" y="2004441"/>
            <a:ext cx="4231791" cy="48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258806-A0F8-4704-A12B-9FEBDE74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78342" y="151826"/>
            <a:ext cx="7890242" cy="2370208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1143000" y="1683186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Представление о положительных влияниях совместного обучения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DE0ACFDD-50C9-44EC-9C63-D4060E0F4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788143"/>
              </p:ext>
            </p:extLst>
          </p:nvPr>
        </p:nvGraphicFramePr>
        <p:xfrm>
          <a:off x="2524488" y="2460415"/>
          <a:ext cx="7801041" cy="427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6">
            <a:extLst>
              <a:ext uri="{FF2B5EF4-FFF2-40B4-BE49-F238E27FC236}">
                <a16:creationId xmlns:a16="http://schemas.microsoft.com/office/drawing/2014/main" id="{627DB814-C28E-489D-9B62-D8CC1C86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4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1143000" y="1683186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Представление об отрицательных влияниях совместного обучения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7603981-9DEA-4421-AD57-5B13AE86A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804712"/>
              </p:ext>
            </p:extLst>
          </p:nvPr>
        </p:nvGraphicFramePr>
        <p:xfrm>
          <a:off x="2299316" y="2449078"/>
          <a:ext cx="7826264" cy="437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111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225F3-BAA8-4C82-AB2F-B5108A417D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CA7C49-BA19-4A44-A575-2F4585AA63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80C8C2-1EEC-45CD-A7D2-356C849C2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28F658B-1BF3-4C62-B756-363C1D5B99C7}"/>
              </a:ext>
            </a:extLst>
          </p:cNvPr>
          <p:cNvGrpSpPr/>
          <p:nvPr/>
        </p:nvGrpSpPr>
        <p:grpSpPr>
          <a:xfrm rot="5400000">
            <a:off x="-166047" y="2386653"/>
            <a:ext cx="1389199" cy="695495"/>
            <a:chOff x="4971011" y="2000594"/>
            <a:chExt cx="2297083" cy="781399"/>
          </a:xfrm>
        </p:grpSpPr>
        <p:sp>
          <p:nvSpPr>
            <p:cNvPr id="31" name="Шеврон 13">
              <a:extLst>
                <a:ext uri="{FF2B5EF4-FFF2-40B4-BE49-F238E27FC236}">
                  <a16:creationId xmlns:a16="http://schemas.microsoft.com/office/drawing/2014/main" id="{C1A05809-9339-483E-B970-2AB757C82BB8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14">
              <a:extLst>
                <a:ext uri="{FF2B5EF4-FFF2-40B4-BE49-F238E27FC236}">
                  <a16:creationId xmlns:a16="http://schemas.microsoft.com/office/drawing/2014/main" id="{936090C1-C9FD-47B5-A870-1516A90BF282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15">
              <a:extLst>
                <a:ext uri="{FF2B5EF4-FFF2-40B4-BE49-F238E27FC236}">
                  <a16:creationId xmlns:a16="http://schemas.microsoft.com/office/drawing/2014/main" id="{C54BFBAB-5A37-481E-8531-F17A1495F0DE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5640D3B-F419-49F5-88C0-69BEBC55459C}"/>
              </a:ext>
            </a:extLst>
          </p:cNvPr>
          <p:cNvGrpSpPr/>
          <p:nvPr/>
        </p:nvGrpSpPr>
        <p:grpSpPr>
          <a:xfrm rot="16200000">
            <a:off x="-146364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35" name="Шеврон 20">
              <a:extLst>
                <a:ext uri="{FF2B5EF4-FFF2-40B4-BE49-F238E27FC236}">
                  <a16:creationId xmlns:a16="http://schemas.microsoft.com/office/drawing/2014/main" id="{5731629D-4541-4891-8070-4DFAFB6A39F8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врон 22">
              <a:extLst>
                <a:ext uri="{FF2B5EF4-FFF2-40B4-BE49-F238E27FC236}">
                  <a16:creationId xmlns:a16="http://schemas.microsoft.com/office/drawing/2014/main" id="{AA342C23-FF5C-4FD5-9FB8-70A87DCE29F3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Шеврон 23">
              <a:extLst>
                <a:ext uri="{FF2B5EF4-FFF2-40B4-BE49-F238E27FC236}">
                  <a16:creationId xmlns:a16="http://schemas.microsoft.com/office/drawing/2014/main" id="{B036A17C-0552-4972-894E-9B4D575BD74E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529D5C85-C5C1-4117-9292-BA0DBD72B07C}"/>
              </a:ext>
            </a:extLst>
          </p:cNvPr>
          <p:cNvSpPr txBox="1">
            <a:spLocks/>
          </p:cNvSpPr>
          <p:nvPr/>
        </p:nvSpPr>
        <p:spPr>
          <a:xfrm>
            <a:off x="2216621" y="5004090"/>
            <a:ext cx="3748926" cy="6933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Сайт: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http://rumc.sfedu.ru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C71E8-B4CA-49DB-9002-4910FA466FC3}"/>
              </a:ext>
            </a:extLst>
          </p:cNvPr>
          <p:cNvSpPr txBox="1"/>
          <p:nvPr/>
        </p:nvSpPr>
        <p:spPr>
          <a:xfrm>
            <a:off x="2750037" y="3038008"/>
            <a:ext cx="355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Тел: 8 (863)2184068,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+7-(863)2-18-40-86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C8EB93-66D5-42A4-9FFD-D39A9859B1EF}"/>
              </a:ext>
            </a:extLst>
          </p:cNvPr>
          <p:cNvSpPr txBox="1"/>
          <p:nvPr/>
        </p:nvSpPr>
        <p:spPr>
          <a:xfrm>
            <a:off x="2750037" y="4138734"/>
            <a:ext cx="32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rumz@sfedu.ru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1" name="Рисунок 2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E4F4FE0-916D-465C-9D35-C8A4452DAD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29234" r="12959" b="28931"/>
          <a:stretch/>
        </p:blipFill>
        <p:spPr>
          <a:xfrm>
            <a:off x="8151493" y="4449546"/>
            <a:ext cx="2477503" cy="2495875"/>
          </a:xfrm>
          <a:prstGeom prst="rect">
            <a:avLst/>
          </a:prstGeom>
          <a:solidFill>
            <a:srgbClr val="C29B62"/>
          </a:solidFill>
        </p:spPr>
      </p:pic>
      <p:pic>
        <p:nvPicPr>
          <p:cNvPr id="22" name="Рисунок 21" descr="Телефон">
            <a:extLst>
              <a:ext uri="{FF2B5EF4-FFF2-40B4-BE49-F238E27FC236}">
                <a16:creationId xmlns:a16="http://schemas.microsoft.com/office/drawing/2014/main" id="{FB4FAFC8-5009-4A75-BA14-B4F6C7CB3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2670" y="2859268"/>
            <a:ext cx="736073" cy="736073"/>
          </a:xfrm>
          <a:prstGeom prst="rect">
            <a:avLst/>
          </a:prstGeom>
        </p:spPr>
      </p:pic>
      <p:pic>
        <p:nvPicPr>
          <p:cNvPr id="23" name="Рисунок 22" descr="Электронная почта">
            <a:extLst>
              <a:ext uri="{FF2B5EF4-FFF2-40B4-BE49-F238E27FC236}">
                <a16:creationId xmlns:a16="http://schemas.microsoft.com/office/drawing/2014/main" id="{397ADF65-30B0-44D2-9D97-89AD0FB402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46176" y="3947240"/>
            <a:ext cx="692567" cy="692567"/>
          </a:xfrm>
          <a:prstGeom prst="rect">
            <a:avLst/>
          </a:prstGeom>
        </p:spPr>
      </p:pic>
      <p:pic>
        <p:nvPicPr>
          <p:cNvPr id="24" name="Рисунок 23" descr="Интернет">
            <a:extLst>
              <a:ext uri="{FF2B5EF4-FFF2-40B4-BE49-F238E27FC236}">
                <a16:creationId xmlns:a16="http://schemas.microsoft.com/office/drawing/2014/main" id="{285281F1-969F-4683-BDA8-2B849C9FA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8377" y="4961410"/>
            <a:ext cx="736074" cy="736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F3757-CD63-45E4-B09A-A966AAEBACBC}"/>
              </a:ext>
            </a:extLst>
          </p:cNvPr>
          <p:cNvSpPr txBox="1"/>
          <p:nvPr/>
        </p:nvSpPr>
        <p:spPr>
          <a:xfrm>
            <a:off x="8191156" y="2893852"/>
            <a:ext cx="308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https://vk.com/rumc.sfedu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7D07DE-95DD-40C2-AC63-E5D10AB6B7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97" y="2786050"/>
            <a:ext cx="622717" cy="62271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C63439E-B097-42A8-B428-4E285DB762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83" y="3562415"/>
            <a:ext cx="763577" cy="76357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A72DE7-8EFC-4385-BC4F-532D5EA420EF}"/>
              </a:ext>
            </a:extLst>
          </p:cNvPr>
          <p:cNvSpPr txBox="1"/>
          <p:nvPr/>
        </p:nvSpPr>
        <p:spPr>
          <a:xfrm>
            <a:off x="8273203" y="3748187"/>
            <a:ext cx="260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https://t.me/rumz_sfedu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B30CAC-8E65-4A38-A354-CD8306715015}"/>
              </a:ext>
            </a:extLst>
          </p:cNvPr>
          <p:cNvSpPr txBox="1"/>
          <p:nvPr/>
        </p:nvSpPr>
        <p:spPr>
          <a:xfrm>
            <a:off x="1517301" y="1717545"/>
            <a:ext cx="9362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Контактная информация  РУМЦ ЮФУ: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7F4F879B-66B9-4224-9005-A472A011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alphaModFix amt="24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4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 на тему помощь инвалидам (55 фото) » Рисунки для срисовки и не  только">
            <a:extLst>
              <a:ext uri="{FF2B5EF4-FFF2-40B4-BE49-F238E27FC236}">
                <a16:creationId xmlns:a16="http://schemas.microsoft.com/office/drawing/2014/main" id="{642F67F4-AA7B-4CF2-8495-8C9645A28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8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1"/>
                    </a14:imgEffect>
                    <a14:imgEffect>
                      <a14:saturation sat="3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0" y="3803165"/>
            <a:ext cx="5978770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876300" y="1529353"/>
            <a:ext cx="11315700" cy="2471830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Готовность всех субъектов общеобразовательных школ к совместному обучению является важным показателем развития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«образования для всех» 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и источником выработки управленческих решений в сфере образования, способствующих дальнейшему продвижению всей системы к праву каждого ребенка на качественное образование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225F3-BAA8-4C82-AB2F-B5108A417D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CA7C49-BA19-4A44-A575-2F4585AA63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80C8C2-1EEC-45CD-A7D2-356C849C2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28F658B-1BF3-4C62-B756-363C1D5B99C7}"/>
              </a:ext>
            </a:extLst>
          </p:cNvPr>
          <p:cNvGrpSpPr/>
          <p:nvPr/>
        </p:nvGrpSpPr>
        <p:grpSpPr>
          <a:xfrm rot="5400000">
            <a:off x="-166047" y="2386653"/>
            <a:ext cx="1389199" cy="695495"/>
            <a:chOff x="4971011" y="2000594"/>
            <a:chExt cx="2297083" cy="781399"/>
          </a:xfrm>
        </p:grpSpPr>
        <p:sp>
          <p:nvSpPr>
            <p:cNvPr id="31" name="Шеврон 13">
              <a:extLst>
                <a:ext uri="{FF2B5EF4-FFF2-40B4-BE49-F238E27FC236}">
                  <a16:creationId xmlns:a16="http://schemas.microsoft.com/office/drawing/2014/main" id="{C1A05809-9339-483E-B970-2AB757C82BB8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14">
              <a:extLst>
                <a:ext uri="{FF2B5EF4-FFF2-40B4-BE49-F238E27FC236}">
                  <a16:creationId xmlns:a16="http://schemas.microsoft.com/office/drawing/2014/main" id="{936090C1-C9FD-47B5-A870-1516A90BF282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15">
              <a:extLst>
                <a:ext uri="{FF2B5EF4-FFF2-40B4-BE49-F238E27FC236}">
                  <a16:creationId xmlns:a16="http://schemas.microsoft.com/office/drawing/2014/main" id="{C54BFBAB-5A37-481E-8531-F17A1495F0DE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5640D3B-F419-49F5-88C0-69BEBC55459C}"/>
              </a:ext>
            </a:extLst>
          </p:cNvPr>
          <p:cNvGrpSpPr/>
          <p:nvPr/>
        </p:nvGrpSpPr>
        <p:grpSpPr>
          <a:xfrm rot="16200000">
            <a:off x="-146364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35" name="Шеврон 20">
              <a:extLst>
                <a:ext uri="{FF2B5EF4-FFF2-40B4-BE49-F238E27FC236}">
                  <a16:creationId xmlns:a16="http://schemas.microsoft.com/office/drawing/2014/main" id="{5731629D-4541-4891-8070-4DFAFB6A39F8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врон 22">
              <a:extLst>
                <a:ext uri="{FF2B5EF4-FFF2-40B4-BE49-F238E27FC236}">
                  <a16:creationId xmlns:a16="http://schemas.microsoft.com/office/drawing/2014/main" id="{AA342C23-FF5C-4FD5-9FB8-70A87DCE29F3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Шеврон 23">
              <a:extLst>
                <a:ext uri="{FF2B5EF4-FFF2-40B4-BE49-F238E27FC236}">
                  <a16:creationId xmlns:a16="http://schemas.microsoft.com/office/drawing/2014/main" id="{B036A17C-0552-4972-894E-9B4D575BD74E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6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8836D4-1EF9-4BEA-B39B-F1B0E9A61C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8E2C8C-2503-4900-8092-4741AC99F5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E64185-D8C0-477E-A4F8-325302E1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124386" y="0"/>
            <a:ext cx="4200211" cy="1261733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F4943-334F-4F93-BE26-F1F6ABAC4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E8CB4E1-3F2B-4EDC-A33A-38C5FB723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964894"/>
              </p:ext>
            </p:extLst>
          </p:nvPr>
        </p:nvGraphicFramePr>
        <p:xfrm>
          <a:off x="193425" y="630866"/>
          <a:ext cx="11805147" cy="650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4F8D58-3B60-47FE-9BE7-768C1380859E}"/>
              </a:ext>
            </a:extLst>
          </p:cNvPr>
          <p:cNvSpPr txBox="1"/>
          <p:nvPr/>
        </p:nvSpPr>
        <p:spPr>
          <a:xfrm>
            <a:off x="1000123" y="1445726"/>
            <a:ext cx="10191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Цель исследования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- выявление отношения к инклюзивному образованию и совместному обучению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34288-32AB-45F7-834E-751CE125F832}"/>
              </a:ext>
            </a:extLst>
          </p:cNvPr>
          <p:cNvSpPr txBox="1"/>
          <p:nvPr/>
        </p:nvSpPr>
        <p:spPr>
          <a:xfrm>
            <a:off x="311959" y="5357198"/>
            <a:ext cx="11686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Центральным вопросом анкеты был вопрос:</a:t>
            </a:r>
          </a:p>
          <a:p>
            <a:pPr lvl="0"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 «Каким образом с твоей точки зрения должно быть в обществе организовано обучение детей с ОВЗ?»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трелка: влево-вверх 2">
            <a:extLst>
              <a:ext uri="{FF2B5EF4-FFF2-40B4-BE49-F238E27FC236}">
                <a16:creationId xmlns:a16="http://schemas.microsoft.com/office/drawing/2014/main" id="{D5734E8E-0BC5-4CE7-875E-8BCC2A9FC0AD}"/>
              </a:ext>
            </a:extLst>
          </p:cNvPr>
          <p:cNvSpPr/>
          <p:nvPr/>
        </p:nvSpPr>
        <p:spPr>
          <a:xfrm rot="2610468">
            <a:off x="5829265" y="2648630"/>
            <a:ext cx="578176" cy="577667"/>
          </a:xfrm>
          <a:prstGeom prst="leftUpArrow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миугольник 3">
            <a:extLst>
              <a:ext uri="{FF2B5EF4-FFF2-40B4-BE49-F238E27FC236}">
                <a16:creationId xmlns:a16="http://schemas.microsoft.com/office/drawing/2014/main" id="{9260E0F6-8EAD-4752-ADDD-372B8EF9850D}"/>
              </a:ext>
            </a:extLst>
          </p:cNvPr>
          <p:cNvSpPr/>
          <p:nvPr/>
        </p:nvSpPr>
        <p:spPr>
          <a:xfrm>
            <a:off x="4992732" y="2389533"/>
            <a:ext cx="735511" cy="699357"/>
          </a:xfrm>
          <a:prstGeom prst="heptagon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миугольник 11">
            <a:extLst>
              <a:ext uri="{FF2B5EF4-FFF2-40B4-BE49-F238E27FC236}">
                <a16:creationId xmlns:a16="http://schemas.microsoft.com/office/drawing/2014/main" id="{AF354F55-6EDC-4814-8B59-ADCD17AD2C79}"/>
              </a:ext>
            </a:extLst>
          </p:cNvPr>
          <p:cNvSpPr/>
          <p:nvPr/>
        </p:nvSpPr>
        <p:spPr>
          <a:xfrm>
            <a:off x="6463759" y="2337786"/>
            <a:ext cx="735511" cy="699357"/>
          </a:xfrm>
          <a:prstGeom prst="heptagon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82A53B5E-F86C-4758-8C13-B83DC4A62E9A}"/>
              </a:ext>
            </a:extLst>
          </p:cNvPr>
          <p:cNvSpPr txBox="1">
            <a:spLocks/>
          </p:cNvSpPr>
          <p:nvPr/>
        </p:nvSpPr>
        <p:spPr>
          <a:xfrm>
            <a:off x="5028849" y="2472797"/>
            <a:ext cx="680986" cy="505064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1071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СОУ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6B8A10D-CF88-42F4-AAB3-0077BA4D6F07}"/>
              </a:ext>
            </a:extLst>
          </p:cNvPr>
          <p:cNvSpPr txBox="1">
            <a:spLocks/>
          </p:cNvSpPr>
          <p:nvPr/>
        </p:nvSpPr>
        <p:spPr>
          <a:xfrm>
            <a:off x="6498548" y="2444124"/>
            <a:ext cx="665931" cy="505064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3780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ООУ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B339D8F5-9F62-40E4-9868-68C8818A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24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" y="630867"/>
            <a:ext cx="5388635" cy="62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2584951" y="1167215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Приоритетные формы обучения </a:t>
            </a: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детей с ограниченными возможностями здоровья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7B5F3BD-7469-467B-AFEA-E14405F46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799040"/>
              </p:ext>
            </p:extLst>
          </p:nvPr>
        </p:nvGraphicFramePr>
        <p:xfrm>
          <a:off x="1276350" y="2196965"/>
          <a:ext cx="10614148" cy="466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6">
            <a:extLst>
              <a:ext uri="{FF2B5EF4-FFF2-40B4-BE49-F238E27FC236}">
                <a16:creationId xmlns:a16="http://schemas.microsoft.com/office/drawing/2014/main" id="{36A663E0-7C72-4347-9AA2-291FB62C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996993" y="5438238"/>
            <a:ext cx="11049000" cy="1325200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Полученные данные позволяют выявить прямую закономерность между наличием предшествующего опыта коммуникации с детьми, имеющими инвалидность и уровнем толерантности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8" y="4273584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663EBA-3049-479E-A35E-6402A4577CCA}"/>
              </a:ext>
            </a:extLst>
          </p:cNvPr>
          <p:cNvSpPr txBox="1"/>
          <p:nvPr/>
        </p:nvSpPr>
        <p:spPr>
          <a:xfrm rot="10800000" flipV="1">
            <a:off x="1567000" y="2274732"/>
            <a:ext cx="215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FBE66D-9BEA-4E33-A711-D7CE395AC761}"/>
              </a:ext>
            </a:extLst>
          </p:cNvPr>
          <p:cNvSpPr txBox="1"/>
          <p:nvPr/>
        </p:nvSpPr>
        <p:spPr>
          <a:xfrm rot="10800000" flipV="1">
            <a:off x="1846226" y="3856485"/>
            <a:ext cx="1596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F847FE44-A306-41B0-83CA-8B68A03D32F7}"/>
              </a:ext>
            </a:extLst>
          </p:cNvPr>
          <p:cNvSpPr txBox="1">
            <a:spLocks/>
          </p:cNvSpPr>
          <p:nvPr/>
        </p:nvSpPr>
        <p:spPr>
          <a:xfrm>
            <a:off x="4571162" y="2443830"/>
            <a:ext cx="2412721" cy="714381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Имеют опыт совместного обучения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3F31C587-A502-4A15-B888-ABBC44A0679D}"/>
              </a:ext>
            </a:extLst>
          </p:cNvPr>
          <p:cNvSpPr txBox="1">
            <a:spLocks/>
          </p:cNvSpPr>
          <p:nvPr/>
        </p:nvSpPr>
        <p:spPr>
          <a:xfrm>
            <a:off x="4571162" y="4008298"/>
            <a:ext cx="2412721" cy="714381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Не имеют опыта совместного обучения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130E41F6-7F25-4E50-95B6-C643EE4AF99A}"/>
              </a:ext>
            </a:extLst>
          </p:cNvPr>
          <p:cNvSpPr/>
          <p:nvPr/>
        </p:nvSpPr>
        <p:spPr>
          <a:xfrm>
            <a:off x="7242903" y="2445385"/>
            <a:ext cx="590205" cy="926658"/>
          </a:xfrm>
          <a:prstGeom prst="chevron">
            <a:avLst>
              <a:gd name="adj" fmla="val 6231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49D10530-33A3-4A6C-ACB8-2D575F1A2077}"/>
              </a:ext>
            </a:extLst>
          </p:cNvPr>
          <p:cNvSpPr/>
          <p:nvPr/>
        </p:nvSpPr>
        <p:spPr>
          <a:xfrm>
            <a:off x="7242904" y="4015530"/>
            <a:ext cx="590205" cy="926658"/>
          </a:xfrm>
          <a:prstGeom prst="chevron">
            <a:avLst>
              <a:gd name="adj" fmla="val 6231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FCD0030C-EDCA-4817-82C9-38EDF65EF54E}"/>
              </a:ext>
            </a:extLst>
          </p:cNvPr>
          <p:cNvSpPr/>
          <p:nvPr/>
        </p:nvSpPr>
        <p:spPr>
          <a:xfrm>
            <a:off x="3851446" y="2460415"/>
            <a:ext cx="590205" cy="926658"/>
          </a:xfrm>
          <a:prstGeom prst="chevron">
            <a:avLst>
              <a:gd name="adj" fmla="val 6231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9463165B-9280-48F0-877B-DD0E754F732A}"/>
              </a:ext>
            </a:extLst>
          </p:cNvPr>
          <p:cNvSpPr/>
          <p:nvPr/>
        </p:nvSpPr>
        <p:spPr>
          <a:xfrm>
            <a:off x="3851447" y="4030560"/>
            <a:ext cx="590205" cy="926658"/>
          </a:xfrm>
          <a:prstGeom prst="chevron">
            <a:avLst>
              <a:gd name="adj" fmla="val 6231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83C87530-E2AF-43B4-8B32-5BF194FC6A24}"/>
              </a:ext>
            </a:extLst>
          </p:cNvPr>
          <p:cNvSpPr/>
          <p:nvPr/>
        </p:nvSpPr>
        <p:spPr>
          <a:xfrm>
            <a:off x="8004323" y="2160676"/>
            <a:ext cx="3156757" cy="1531712"/>
          </a:xfrm>
          <a:prstGeom prst="ellipse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8507D264-5410-4774-9ACE-CAEF78F8145B}"/>
              </a:ext>
            </a:extLst>
          </p:cNvPr>
          <p:cNvSpPr txBox="1">
            <a:spLocks/>
          </p:cNvSpPr>
          <p:nvPr/>
        </p:nvSpPr>
        <p:spPr>
          <a:xfrm>
            <a:off x="8063161" y="2592587"/>
            <a:ext cx="3156757" cy="714381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1990952-F6D6-4D13-AC4E-17F4753F18E8}"/>
              </a:ext>
            </a:extLst>
          </p:cNvPr>
          <p:cNvSpPr/>
          <p:nvPr/>
        </p:nvSpPr>
        <p:spPr>
          <a:xfrm>
            <a:off x="8063161" y="3795408"/>
            <a:ext cx="3156757" cy="1531712"/>
          </a:xfrm>
          <a:prstGeom prst="ellipse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Заголовок 2">
            <a:extLst>
              <a:ext uri="{FF2B5EF4-FFF2-40B4-BE49-F238E27FC236}">
                <a16:creationId xmlns:a16="http://schemas.microsoft.com/office/drawing/2014/main" id="{E140AE9F-3917-4E4B-AEE6-B824696A58AD}"/>
              </a:ext>
            </a:extLst>
          </p:cNvPr>
          <p:cNvSpPr txBox="1">
            <a:spLocks/>
          </p:cNvSpPr>
          <p:nvPr/>
        </p:nvSpPr>
        <p:spPr>
          <a:xfrm>
            <a:off x="8121999" y="4227319"/>
            <a:ext cx="3156757" cy="714381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Отрицательное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49FED57F-4910-4240-A490-934FFE03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2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1143000" y="1683186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У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словия для совместного обучения глазами обучающихся с ОВЗ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74" y="5459741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9BA797-F525-49EE-B392-99A5B033D27B}"/>
              </a:ext>
            </a:extLst>
          </p:cNvPr>
          <p:cNvSpPr txBox="1"/>
          <p:nvPr/>
        </p:nvSpPr>
        <p:spPr>
          <a:xfrm>
            <a:off x="7077058" y="2768889"/>
            <a:ext cx="265621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«подготовленные педагоги»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2C3ABA-CC9E-4368-A42A-2491AD105EAA}"/>
              </a:ext>
            </a:extLst>
          </p:cNvPr>
          <p:cNvSpPr txBox="1"/>
          <p:nvPr/>
        </p:nvSpPr>
        <p:spPr>
          <a:xfrm>
            <a:off x="7077058" y="4259565"/>
            <a:ext cx="265621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адаптированные программы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AA4DC-1732-49CC-AFFF-3DF8129A66C9}"/>
              </a:ext>
            </a:extLst>
          </p:cNvPr>
          <p:cNvSpPr txBox="1"/>
          <p:nvPr/>
        </p:nvSpPr>
        <p:spPr>
          <a:xfrm>
            <a:off x="7077058" y="4996304"/>
            <a:ext cx="265621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адаптивные формы физической культуры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4357EA-AA6E-481A-A39E-7DE88E9759F5}"/>
              </a:ext>
            </a:extLst>
          </p:cNvPr>
          <p:cNvSpPr txBox="1"/>
          <p:nvPr/>
        </p:nvSpPr>
        <p:spPr>
          <a:xfrm>
            <a:off x="1617595" y="3300733"/>
            <a:ext cx="2656213" cy="19389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8,4%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инвалидностью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63C5C7-5DD0-4337-8189-8568272761E4}"/>
              </a:ext>
            </a:extLst>
          </p:cNvPr>
          <p:cNvSpPr txBox="1"/>
          <p:nvPr/>
        </p:nvSpPr>
        <p:spPr>
          <a:xfrm>
            <a:off x="7077058" y="3505302"/>
            <a:ext cx="265621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</a:t>
            </a:r>
          </a:p>
          <a:p>
            <a:pPr algn="ctr">
              <a:defRPr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046570-E1D9-4F91-9685-684EFA677A68}"/>
              </a:ext>
            </a:extLst>
          </p:cNvPr>
          <p:cNvSpPr txBox="1"/>
          <p:nvPr/>
        </p:nvSpPr>
        <p:spPr>
          <a:xfrm>
            <a:off x="7077058" y="5730597"/>
            <a:ext cx="265621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адаптированный транспорт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878B416-D083-4295-A234-E2643DBE92F8}"/>
              </a:ext>
            </a:extLst>
          </p:cNvPr>
          <p:cNvGrpSpPr/>
          <p:nvPr/>
        </p:nvGrpSpPr>
        <p:grpSpPr>
          <a:xfrm>
            <a:off x="4894408" y="3811437"/>
            <a:ext cx="1389199" cy="695495"/>
            <a:chOff x="4971011" y="2000594"/>
            <a:chExt cx="2297083" cy="781399"/>
          </a:xfrm>
        </p:grpSpPr>
        <p:sp>
          <p:nvSpPr>
            <p:cNvPr id="48" name="Шеврон 13">
              <a:extLst>
                <a:ext uri="{FF2B5EF4-FFF2-40B4-BE49-F238E27FC236}">
                  <a16:creationId xmlns:a16="http://schemas.microsoft.com/office/drawing/2014/main" id="{1CF0AD08-761D-4F6E-95A0-13403C1864A6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Шеврон 14">
              <a:extLst>
                <a:ext uri="{FF2B5EF4-FFF2-40B4-BE49-F238E27FC236}">
                  <a16:creationId xmlns:a16="http://schemas.microsoft.com/office/drawing/2014/main" id="{7C398C7A-7C0C-41F5-886D-0EBCF6579C74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Шеврон 15">
              <a:extLst>
                <a:ext uri="{FF2B5EF4-FFF2-40B4-BE49-F238E27FC236}">
                  <a16:creationId xmlns:a16="http://schemas.microsoft.com/office/drawing/2014/main" id="{8F124F99-0603-4FDC-ADF0-7438B84FA28D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4F9F0D27-2721-4C15-9F90-95ED09E0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9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2228452" y="1647761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Готовность школьников  к совместному обучению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86634E8-DC18-445C-B60F-27EB36192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964965"/>
              </p:ext>
            </p:extLst>
          </p:nvPr>
        </p:nvGraphicFramePr>
        <p:xfrm>
          <a:off x="1581073" y="1736405"/>
          <a:ext cx="9829425" cy="50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Picture 6">
            <a:extLst>
              <a:ext uri="{FF2B5EF4-FFF2-40B4-BE49-F238E27FC236}">
                <a16:creationId xmlns:a16="http://schemas.microsoft.com/office/drawing/2014/main" id="{0B672769-8BBE-4C0C-9AF5-2730E8B6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1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1143000" y="1683186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Готовность школьников  к совместному обучению с различными формами нарушения здоровья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94A02526-D7F8-4BE9-91A9-59F2D9CF1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638480"/>
              </p:ext>
            </p:extLst>
          </p:nvPr>
        </p:nvGraphicFramePr>
        <p:xfrm>
          <a:off x="996993" y="2944387"/>
          <a:ext cx="5725963" cy="36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0138300-4957-4DD9-8D75-095B146DE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291949"/>
              </p:ext>
            </p:extLst>
          </p:nvPr>
        </p:nvGraphicFramePr>
        <p:xfrm>
          <a:off x="6466037" y="2944387"/>
          <a:ext cx="5725963" cy="36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Picture 6">
            <a:extLst>
              <a:ext uri="{FF2B5EF4-FFF2-40B4-BE49-F238E27FC236}">
                <a16:creationId xmlns:a16="http://schemas.microsoft.com/office/drawing/2014/main" id="{2A3EE021-FF47-4433-9BF3-80D258E4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4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5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543E4-3AD3-485D-9206-B2AAAC5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141" r="246"/>
          <a:stretch>
            <a:fillRect/>
          </a:stretch>
        </p:blipFill>
        <p:spPr bwMode="auto">
          <a:xfrm>
            <a:off x="301499" y="94562"/>
            <a:ext cx="5288406" cy="1588624"/>
          </a:xfrm>
          <a:custGeom>
            <a:avLst/>
            <a:gdLst>
              <a:gd name="connsiteX0" fmla="*/ 5039936 w 5231020"/>
              <a:gd name="connsiteY0" fmla="*/ 606485 h 1764689"/>
              <a:gd name="connsiteX1" fmla="*/ 5074421 w 5231020"/>
              <a:gd name="connsiteY1" fmla="*/ 619165 h 1764689"/>
              <a:gd name="connsiteX2" fmla="*/ 5215563 w 5231020"/>
              <a:gd name="connsiteY2" fmla="*/ 749359 h 1764689"/>
              <a:gd name="connsiteX3" fmla="*/ 5218300 w 5231020"/>
              <a:gd name="connsiteY3" fmla="*/ 817195 h 1764689"/>
              <a:gd name="connsiteX4" fmla="*/ 4434770 w 5231020"/>
              <a:gd name="connsiteY4" fmla="*/ 1666612 h 1764689"/>
              <a:gd name="connsiteX5" fmla="*/ 4366935 w 5231020"/>
              <a:gd name="connsiteY5" fmla="*/ 1669349 h 1764689"/>
              <a:gd name="connsiteX6" fmla="*/ 4225792 w 5231020"/>
              <a:gd name="connsiteY6" fmla="*/ 1539155 h 1764689"/>
              <a:gd name="connsiteX7" fmla="*/ 4223055 w 5231020"/>
              <a:gd name="connsiteY7" fmla="*/ 1471320 h 1764689"/>
              <a:gd name="connsiteX8" fmla="*/ 5006585 w 5231020"/>
              <a:gd name="connsiteY8" fmla="*/ 621902 h 1764689"/>
              <a:gd name="connsiteX9" fmla="*/ 5039936 w 5231020"/>
              <a:gd name="connsiteY9" fmla="*/ 606485 h 1764689"/>
              <a:gd name="connsiteX10" fmla="*/ 4800015 w 5231020"/>
              <a:gd name="connsiteY10" fmla="*/ 380656 h 1764689"/>
              <a:gd name="connsiteX11" fmla="*/ 4834500 w 5231020"/>
              <a:gd name="connsiteY11" fmla="*/ 393336 h 1764689"/>
              <a:gd name="connsiteX12" fmla="*/ 4975643 w 5231020"/>
              <a:gd name="connsiteY12" fmla="*/ 523531 h 1764689"/>
              <a:gd name="connsiteX13" fmla="*/ 4978379 w 5231020"/>
              <a:gd name="connsiteY13" fmla="*/ 591366 h 1764689"/>
              <a:gd name="connsiteX14" fmla="*/ 3929243 w 5231020"/>
              <a:gd name="connsiteY14" fmla="*/ 1728724 h 1764689"/>
              <a:gd name="connsiteX15" fmla="*/ 3861408 w 5231020"/>
              <a:gd name="connsiteY15" fmla="*/ 1731461 h 1764689"/>
              <a:gd name="connsiteX16" fmla="*/ 3720265 w 5231020"/>
              <a:gd name="connsiteY16" fmla="*/ 1601268 h 1764689"/>
              <a:gd name="connsiteX17" fmla="*/ 3717528 w 5231020"/>
              <a:gd name="connsiteY17" fmla="*/ 1533431 h 1764689"/>
              <a:gd name="connsiteX18" fmla="*/ 4766664 w 5231020"/>
              <a:gd name="connsiteY18" fmla="*/ 396073 h 1764689"/>
              <a:gd name="connsiteX19" fmla="*/ 4800015 w 5231020"/>
              <a:gd name="connsiteY19" fmla="*/ 380656 h 1764689"/>
              <a:gd name="connsiteX20" fmla="*/ 3517774 w 5231020"/>
              <a:gd name="connsiteY20" fmla="*/ 309236 h 1764689"/>
              <a:gd name="connsiteX21" fmla="*/ 3552259 w 5231020"/>
              <a:gd name="connsiteY21" fmla="*/ 321916 h 1764689"/>
              <a:gd name="connsiteX22" fmla="*/ 3693401 w 5231020"/>
              <a:gd name="connsiteY22" fmla="*/ 452111 h 1764689"/>
              <a:gd name="connsiteX23" fmla="*/ 3696138 w 5231020"/>
              <a:gd name="connsiteY23" fmla="*/ 519947 h 1764689"/>
              <a:gd name="connsiteX24" fmla="*/ 2578013 w 5231020"/>
              <a:gd name="connsiteY24" fmla="*/ 1732096 h 1764689"/>
              <a:gd name="connsiteX25" fmla="*/ 2510177 w 5231020"/>
              <a:gd name="connsiteY25" fmla="*/ 1734833 h 1764689"/>
              <a:gd name="connsiteX26" fmla="*/ 2369035 w 5231020"/>
              <a:gd name="connsiteY26" fmla="*/ 1604638 h 1764689"/>
              <a:gd name="connsiteX27" fmla="*/ 2366298 w 5231020"/>
              <a:gd name="connsiteY27" fmla="*/ 1536803 h 1764689"/>
              <a:gd name="connsiteX28" fmla="*/ 3484423 w 5231020"/>
              <a:gd name="connsiteY28" fmla="*/ 324653 h 1764689"/>
              <a:gd name="connsiteX29" fmla="*/ 3517774 w 5231020"/>
              <a:gd name="connsiteY29" fmla="*/ 309236 h 1764689"/>
              <a:gd name="connsiteX30" fmla="*/ 4102597 w 5231020"/>
              <a:gd name="connsiteY30" fmla="*/ 160271 h 1764689"/>
              <a:gd name="connsiteX31" fmla="*/ 4137082 w 5231020"/>
              <a:gd name="connsiteY31" fmla="*/ 172952 h 1764689"/>
              <a:gd name="connsiteX32" fmla="*/ 4278223 w 5231020"/>
              <a:gd name="connsiteY32" fmla="*/ 303146 h 1764689"/>
              <a:gd name="connsiteX33" fmla="*/ 4280962 w 5231020"/>
              <a:gd name="connsiteY33" fmla="*/ 370982 h 1764689"/>
              <a:gd name="connsiteX34" fmla="*/ 3005815 w 5231020"/>
              <a:gd name="connsiteY34" fmla="*/ 1753355 h 1764689"/>
              <a:gd name="connsiteX35" fmla="*/ 2981297 w 5231020"/>
              <a:gd name="connsiteY35" fmla="*/ 1764689 h 1764689"/>
              <a:gd name="connsiteX36" fmla="*/ 2961360 w 5231020"/>
              <a:gd name="connsiteY36" fmla="*/ 1764689 h 1764689"/>
              <a:gd name="connsiteX37" fmla="*/ 2937980 w 5231020"/>
              <a:gd name="connsiteY37" fmla="*/ 1756092 h 1764689"/>
              <a:gd name="connsiteX38" fmla="*/ 2796837 w 5231020"/>
              <a:gd name="connsiteY38" fmla="*/ 1625898 h 1764689"/>
              <a:gd name="connsiteX39" fmla="*/ 2794100 w 5231020"/>
              <a:gd name="connsiteY39" fmla="*/ 1558062 h 1764689"/>
              <a:gd name="connsiteX40" fmla="*/ 4069247 w 5231020"/>
              <a:gd name="connsiteY40" fmla="*/ 175689 h 1764689"/>
              <a:gd name="connsiteX41" fmla="*/ 4102597 w 5231020"/>
              <a:gd name="connsiteY41" fmla="*/ 160271 h 1764689"/>
              <a:gd name="connsiteX42" fmla="*/ 2768157 w 5231020"/>
              <a:gd name="connsiteY42" fmla="*/ 148083 h 1764689"/>
              <a:gd name="connsiteX43" fmla="*/ 2802642 w 5231020"/>
              <a:gd name="connsiteY43" fmla="*/ 160763 h 1764689"/>
              <a:gd name="connsiteX44" fmla="*/ 2943784 w 5231020"/>
              <a:gd name="connsiteY44" fmla="*/ 290958 h 1764689"/>
              <a:gd name="connsiteX45" fmla="*/ 2946521 w 5231020"/>
              <a:gd name="connsiteY45" fmla="*/ 358793 h 1764689"/>
              <a:gd name="connsiteX46" fmla="*/ 1677425 w 5231020"/>
              <a:gd name="connsiteY46" fmla="*/ 1734608 h 1764689"/>
              <a:gd name="connsiteX47" fmla="*/ 1609590 w 5231020"/>
              <a:gd name="connsiteY47" fmla="*/ 1737345 h 1764689"/>
              <a:gd name="connsiteX48" fmla="*/ 1468448 w 5231020"/>
              <a:gd name="connsiteY48" fmla="*/ 1607152 h 1764689"/>
              <a:gd name="connsiteX49" fmla="*/ 1465711 w 5231020"/>
              <a:gd name="connsiteY49" fmla="*/ 1539316 h 1764689"/>
              <a:gd name="connsiteX50" fmla="*/ 2734806 w 5231020"/>
              <a:gd name="connsiteY50" fmla="*/ 163501 h 1764689"/>
              <a:gd name="connsiteX51" fmla="*/ 2768157 w 5231020"/>
              <a:gd name="connsiteY51" fmla="*/ 148083 h 1764689"/>
              <a:gd name="connsiteX52" fmla="*/ 4646995 w 5231020"/>
              <a:gd name="connsiteY52" fmla="*/ 48718 h 1764689"/>
              <a:gd name="connsiteX53" fmla="*/ 4681479 w 5231020"/>
              <a:gd name="connsiteY53" fmla="*/ 61399 h 1764689"/>
              <a:gd name="connsiteX54" fmla="*/ 4822623 w 5231020"/>
              <a:gd name="connsiteY54" fmla="*/ 191593 h 1764689"/>
              <a:gd name="connsiteX55" fmla="*/ 4825359 w 5231020"/>
              <a:gd name="connsiteY55" fmla="*/ 259428 h 1764689"/>
              <a:gd name="connsiteX56" fmla="*/ 3438879 w 5231020"/>
              <a:gd name="connsiteY56" fmla="*/ 1762497 h 1764689"/>
              <a:gd name="connsiteX57" fmla="*/ 3434138 w 5231020"/>
              <a:gd name="connsiteY57" fmla="*/ 1764689 h 1764689"/>
              <a:gd name="connsiteX58" fmla="*/ 3370453 w 5231020"/>
              <a:gd name="connsiteY58" fmla="*/ 1764689 h 1764689"/>
              <a:gd name="connsiteX59" fmla="*/ 3229902 w 5231020"/>
              <a:gd name="connsiteY59" fmla="*/ 1635041 h 1764689"/>
              <a:gd name="connsiteX60" fmla="*/ 3227164 w 5231020"/>
              <a:gd name="connsiteY60" fmla="*/ 1567204 h 1764689"/>
              <a:gd name="connsiteX61" fmla="*/ 4613644 w 5231020"/>
              <a:gd name="connsiteY61" fmla="*/ 64135 h 1764689"/>
              <a:gd name="connsiteX62" fmla="*/ 4646995 w 5231020"/>
              <a:gd name="connsiteY62" fmla="*/ 48718 h 1764689"/>
              <a:gd name="connsiteX63" fmla="*/ 2436326 w 5231020"/>
              <a:gd name="connsiteY63" fmla="*/ 20196 h 1764689"/>
              <a:gd name="connsiteX64" fmla="*/ 2470810 w 5231020"/>
              <a:gd name="connsiteY64" fmla="*/ 32877 h 1764689"/>
              <a:gd name="connsiteX65" fmla="*/ 2611953 w 5231020"/>
              <a:gd name="connsiteY65" fmla="*/ 163071 h 1764689"/>
              <a:gd name="connsiteX66" fmla="*/ 2614690 w 5231020"/>
              <a:gd name="connsiteY66" fmla="*/ 230907 h 1764689"/>
              <a:gd name="connsiteX67" fmla="*/ 1310997 w 5231020"/>
              <a:gd name="connsiteY67" fmla="*/ 1644229 h 1764689"/>
              <a:gd name="connsiteX68" fmla="*/ 1243162 w 5231020"/>
              <a:gd name="connsiteY68" fmla="*/ 1646965 h 1764689"/>
              <a:gd name="connsiteX69" fmla="*/ 1102019 w 5231020"/>
              <a:gd name="connsiteY69" fmla="*/ 1516771 h 1764689"/>
              <a:gd name="connsiteX70" fmla="*/ 1099282 w 5231020"/>
              <a:gd name="connsiteY70" fmla="*/ 1448935 h 1764689"/>
              <a:gd name="connsiteX71" fmla="*/ 2402975 w 5231020"/>
              <a:gd name="connsiteY71" fmla="*/ 35614 h 1764689"/>
              <a:gd name="connsiteX72" fmla="*/ 2436326 w 5231020"/>
              <a:gd name="connsiteY72" fmla="*/ 20196 h 1764689"/>
              <a:gd name="connsiteX73" fmla="*/ 1995202 w 5231020"/>
              <a:gd name="connsiteY73" fmla="*/ 11608 h 1764689"/>
              <a:gd name="connsiteX74" fmla="*/ 2029688 w 5231020"/>
              <a:gd name="connsiteY74" fmla="*/ 24289 h 1764689"/>
              <a:gd name="connsiteX75" fmla="*/ 2170829 w 5231020"/>
              <a:gd name="connsiteY75" fmla="*/ 154484 h 1764689"/>
              <a:gd name="connsiteX76" fmla="*/ 2173566 w 5231020"/>
              <a:gd name="connsiteY76" fmla="*/ 222318 h 1764689"/>
              <a:gd name="connsiteX77" fmla="*/ 850509 w 5231020"/>
              <a:gd name="connsiteY77" fmla="*/ 1656634 h 1764689"/>
              <a:gd name="connsiteX78" fmla="*/ 782673 w 5231020"/>
              <a:gd name="connsiteY78" fmla="*/ 1659371 h 1764689"/>
              <a:gd name="connsiteX79" fmla="*/ 641531 w 5231020"/>
              <a:gd name="connsiteY79" fmla="*/ 1529177 h 1764689"/>
              <a:gd name="connsiteX80" fmla="*/ 638794 w 5231020"/>
              <a:gd name="connsiteY80" fmla="*/ 1461341 h 1764689"/>
              <a:gd name="connsiteX81" fmla="*/ 1961852 w 5231020"/>
              <a:gd name="connsiteY81" fmla="*/ 27026 h 1764689"/>
              <a:gd name="connsiteX82" fmla="*/ 1995202 w 5231020"/>
              <a:gd name="connsiteY82" fmla="*/ 11608 h 1764689"/>
              <a:gd name="connsiteX83" fmla="*/ 3346433 w 5231020"/>
              <a:gd name="connsiteY83" fmla="*/ 11606 h 1764689"/>
              <a:gd name="connsiteX84" fmla="*/ 3380917 w 5231020"/>
              <a:gd name="connsiteY84" fmla="*/ 24288 h 1764689"/>
              <a:gd name="connsiteX85" fmla="*/ 3522060 w 5231020"/>
              <a:gd name="connsiteY85" fmla="*/ 154482 h 1764689"/>
              <a:gd name="connsiteX86" fmla="*/ 3524797 w 5231020"/>
              <a:gd name="connsiteY86" fmla="*/ 222318 h 1764689"/>
              <a:gd name="connsiteX87" fmla="*/ 2195670 w 5231020"/>
              <a:gd name="connsiteY87" fmla="*/ 1663212 h 1764689"/>
              <a:gd name="connsiteX88" fmla="*/ 2127834 w 5231020"/>
              <a:gd name="connsiteY88" fmla="*/ 1665949 h 1764689"/>
              <a:gd name="connsiteX89" fmla="*/ 1986692 w 5231020"/>
              <a:gd name="connsiteY89" fmla="*/ 1535755 h 1764689"/>
              <a:gd name="connsiteX90" fmla="*/ 1983955 w 5231020"/>
              <a:gd name="connsiteY90" fmla="*/ 1467920 h 1764689"/>
              <a:gd name="connsiteX91" fmla="*/ 3313082 w 5231020"/>
              <a:gd name="connsiteY91" fmla="*/ 27025 h 1764689"/>
              <a:gd name="connsiteX92" fmla="*/ 3346433 w 5231020"/>
              <a:gd name="connsiteY92" fmla="*/ 11606 h 1764689"/>
              <a:gd name="connsiteX93" fmla="*/ 664647 w 5231020"/>
              <a:gd name="connsiteY93" fmla="*/ 9165 h 1764689"/>
              <a:gd name="connsiteX94" fmla="*/ 699133 w 5231020"/>
              <a:gd name="connsiteY94" fmla="*/ 21846 h 1764689"/>
              <a:gd name="connsiteX95" fmla="*/ 840274 w 5231020"/>
              <a:gd name="connsiteY95" fmla="*/ 152039 h 1764689"/>
              <a:gd name="connsiteX96" fmla="*/ 843011 w 5231020"/>
              <a:gd name="connsiteY96" fmla="*/ 219875 h 1764689"/>
              <a:gd name="connsiteX97" fmla="*/ 224585 w 5231020"/>
              <a:gd name="connsiteY97" fmla="*/ 890305 h 1764689"/>
              <a:gd name="connsiteX98" fmla="*/ 156750 w 5231020"/>
              <a:gd name="connsiteY98" fmla="*/ 893042 h 1764689"/>
              <a:gd name="connsiteX99" fmla="*/ 15608 w 5231020"/>
              <a:gd name="connsiteY99" fmla="*/ 762848 h 1764689"/>
              <a:gd name="connsiteX100" fmla="*/ 12871 w 5231020"/>
              <a:gd name="connsiteY100" fmla="*/ 695013 h 1764689"/>
              <a:gd name="connsiteX101" fmla="*/ 631296 w 5231020"/>
              <a:gd name="connsiteY101" fmla="*/ 24582 h 1764689"/>
              <a:gd name="connsiteX102" fmla="*/ 664647 w 5231020"/>
              <a:gd name="connsiteY102" fmla="*/ 9165 h 1764689"/>
              <a:gd name="connsiteX103" fmla="*/ 1555350 w 5231020"/>
              <a:gd name="connsiteY103" fmla="*/ 4407 h 1764689"/>
              <a:gd name="connsiteX104" fmla="*/ 1589835 w 5231020"/>
              <a:gd name="connsiteY104" fmla="*/ 17089 h 1764689"/>
              <a:gd name="connsiteX105" fmla="*/ 1730977 w 5231020"/>
              <a:gd name="connsiteY105" fmla="*/ 147283 h 1764689"/>
              <a:gd name="connsiteX106" fmla="*/ 1733714 w 5231020"/>
              <a:gd name="connsiteY106" fmla="*/ 215119 h 1764689"/>
              <a:gd name="connsiteX107" fmla="*/ 347235 w 5231020"/>
              <a:gd name="connsiteY107" fmla="*/ 1718187 h 1764689"/>
              <a:gd name="connsiteX108" fmla="*/ 279400 w 5231020"/>
              <a:gd name="connsiteY108" fmla="*/ 1720924 h 1764689"/>
              <a:gd name="connsiteX109" fmla="*/ 138257 w 5231020"/>
              <a:gd name="connsiteY109" fmla="*/ 1590730 h 1764689"/>
              <a:gd name="connsiteX110" fmla="*/ 135520 w 5231020"/>
              <a:gd name="connsiteY110" fmla="*/ 1522895 h 1764689"/>
              <a:gd name="connsiteX111" fmla="*/ 1521999 w 5231020"/>
              <a:gd name="connsiteY111" fmla="*/ 19826 h 1764689"/>
              <a:gd name="connsiteX112" fmla="*/ 1555350 w 5231020"/>
              <a:gd name="connsiteY112" fmla="*/ 4407 h 1764689"/>
              <a:gd name="connsiteX113" fmla="*/ 1118566 w 5231020"/>
              <a:gd name="connsiteY113" fmla="*/ 40 h 1764689"/>
              <a:gd name="connsiteX114" fmla="*/ 1153051 w 5231020"/>
              <a:gd name="connsiteY114" fmla="*/ 12721 h 1764689"/>
              <a:gd name="connsiteX115" fmla="*/ 1294193 w 5231020"/>
              <a:gd name="connsiteY115" fmla="*/ 142915 h 1764689"/>
              <a:gd name="connsiteX116" fmla="*/ 1296930 w 5231020"/>
              <a:gd name="connsiteY116" fmla="*/ 210751 h 1764689"/>
              <a:gd name="connsiteX117" fmla="*/ 224436 w 5231020"/>
              <a:gd name="connsiteY117" fmla="*/ 1373432 h 1764689"/>
              <a:gd name="connsiteX118" fmla="*/ 156600 w 5231020"/>
              <a:gd name="connsiteY118" fmla="*/ 1376169 h 1764689"/>
              <a:gd name="connsiteX119" fmla="*/ 15458 w 5231020"/>
              <a:gd name="connsiteY119" fmla="*/ 1245975 h 1764689"/>
              <a:gd name="connsiteX120" fmla="*/ 12721 w 5231020"/>
              <a:gd name="connsiteY120" fmla="*/ 1178139 h 1764689"/>
              <a:gd name="connsiteX121" fmla="*/ 1085215 w 5231020"/>
              <a:gd name="connsiteY121" fmla="*/ 15457 h 1764689"/>
              <a:gd name="connsiteX122" fmla="*/ 1118566 w 5231020"/>
              <a:gd name="connsiteY122" fmla="*/ 40 h 17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231020" h="1764689">
                <a:moveTo>
                  <a:pt x="5039936" y="606485"/>
                </a:moveTo>
                <a:cubicBezTo>
                  <a:pt x="5052213" y="605989"/>
                  <a:pt x="5064677" y="610177"/>
                  <a:pt x="5074421" y="619165"/>
                </a:cubicBezTo>
                <a:lnTo>
                  <a:pt x="5215563" y="749359"/>
                </a:lnTo>
                <a:cubicBezTo>
                  <a:pt x="5235051" y="767335"/>
                  <a:pt x="5236277" y="797706"/>
                  <a:pt x="5218300" y="817195"/>
                </a:cubicBezTo>
                <a:lnTo>
                  <a:pt x="4434770" y="1666612"/>
                </a:lnTo>
                <a:cubicBezTo>
                  <a:pt x="4416794" y="1686100"/>
                  <a:pt x="4386423" y="1687326"/>
                  <a:pt x="4366935" y="1669349"/>
                </a:cubicBezTo>
                <a:lnTo>
                  <a:pt x="4225792" y="1539155"/>
                </a:lnTo>
                <a:cubicBezTo>
                  <a:pt x="4206304" y="1521179"/>
                  <a:pt x="4205079" y="1490808"/>
                  <a:pt x="4223055" y="1471320"/>
                </a:cubicBezTo>
                <a:lnTo>
                  <a:pt x="5006585" y="621902"/>
                </a:lnTo>
                <a:cubicBezTo>
                  <a:pt x="5015574" y="612159"/>
                  <a:pt x="5027661" y="606980"/>
                  <a:pt x="5039936" y="606485"/>
                </a:cubicBezTo>
                <a:close/>
                <a:moveTo>
                  <a:pt x="4800015" y="380656"/>
                </a:moveTo>
                <a:cubicBezTo>
                  <a:pt x="4812291" y="380160"/>
                  <a:pt x="4824756" y="384348"/>
                  <a:pt x="4834500" y="393336"/>
                </a:cubicBezTo>
                <a:lnTo>
                  <a:pt x="4975643" y="523531"/>
                </a:lnTo>
                <a:cubicBezTo>
                  <a:pt x="4995130" y="541506"/>
                  <a:pt x="4996356" y="571878"/>
                  <a:pt x="4978379" y="591366"/>
                </a:cubicBezTo>
                <a:lnTo>
                  <a:pt x="3929243" y="1728724"/>
                </a:lnTo>
                <a:cubicBezTo>
                  <a:pt x="3911267" y="1748212"/>
                  <a:pt x="3880896" y="1749438"/>
                  <a:pt x="3861408" y="1731461"/>
                </a:cubicBezTo>
                <a:lnTo>
                  <a:pt x="3720265" y="1601268"/>
                </a:lnTo>
                <a:cubicBezTo>
                  <a:pt x="3700777" y="1583290"/>
                  <a:pt x="3699552" y="1552919"/>
                  <a:pt x="3717528" y="1533431"/>
                </a:cubicBezTo>
                <a:lnTo>
                  <a:pt x="4766664" y="396073"/>
                </a:lnTo>
                <a:cubicBezTo>
                  <a:pt x="4775653" y="386330"/>
                  <a:pt x="4787740" y="381151"/>
                  <a:pt x="4800015" y="380656"/>
                </a:cubicBezTo>
                <a:close/>
                <a:moveTo>
                  <a:pt x="3517774" y="309236"/>
                </a:moveTo>
                <a:cubicBezTo>
                  <a:pt x="3530050" y="308741"/>
                  <a:pt x="3542515" y="312928"/>
                  <a:pt x="3552259" y="321916"/>
                </a:cubicBezTo>
                <a:lnTo>
                  <a:pt x="3693401" y="452111"/>
                </a:lnTo>
                <a:cubicBezTo>
                  <a:pt x="3712889" y="470088"/>
                  <a:pt x="3714114" y="500459"/>
                  <a:pt x="3696138" y="519947"/>
                </a:cubicBezTo>
                <a:lnTo>
                  <a:pt x="2578013" y="1732096"/>
                </a:lnTo>
                <a:cubicBezTo>
                  <a:pt x="2560036" y="1751584"/>
                  <a:pt x="2529665" y="1752809"/>
                  <a:pt x="2510177" y="1734833"/>
                </a:cubicBezTo>
                <a:lnTo>
                  <a:pt x="2369035" y="1604638"/>
                </a:lnTo>
                <a:cubicBezTo>
                  <a:pt x="2349547" y="1586662"/>
                  <a:pt x="2348321" y="1556291"/>
                  <a:pt x="2366298" y="1536803"/>
                </a:cubicBezTo>
                <a:lnTo>
                  <a:pt x="3484423" y="324653"/>
                </a:lnTo>
                <a:cubicBezTo>
                  <a:pt x="3493411" y="314910"/>
                  <a:pt x="3505498" y="309731"/>
                  <a:pt x="3517774" y="309236"/>
                </a:cubicBezTo>
                <a:close/>
                <a:moveTo>
                  <a:pt x="4102597" y="160271"/>
                </a:moveTo>
                <a:cubicBezTo>
                  <a:pt x="4114874" y="159776"/>
                  <a:pt x="4127338" y="163963"/>
                  <a:pt x="4137082" y="172952"/>
                </a:cubicBezTo>
                <a:lnTo>
                  <a:pt x="4278223" y="303146"/>
                </a:lnTo>
                <a:cubicBezTo>
                  <a:pt x="4297713" y="321123"/>
                  <a:pt x="4298938" y="351494"/>
                  <a:pt x="4280962" y="370982"/>
                </a:cubicBezTo>
                <a:lnTo>
                  <a:pt x="3005815" y="1753355"/>
                </a:lnTo>
                <a:lnTo>
                  <a:pt x="2981297" y="1764689"/>
                </a:lnTo>
                <a:lnTo>
                  <a:pt x="2961360" y="1764689"/>
                </a:lnTo>
                <a:lnTo>
                  <a:pt x="2937980" y="1756092"/>
                </a:lnTo>
                <a:lnTo>
                  <a:pt x="2796837" y="1625898"/>
                </a:lnTo>
                <a:cubicBezTo>
                  <a:pt x="2777350" y="1607922"/>
                  <a:pt x="2776124" y="1577550"/>
                  <a:pt x="2794100" y="1558062"/>
                </a:cubicBezTo>
                <a:lnTo>
                  <a:pt x="4069247" y="175689"/>
                </a:lnTo>
                <a:cubicBezTo>
                  <a:pt x="4078235" y="165945"/>
                  <a:pt x="4090322" y="160766"/>
                  <a:pt x="4102597" y="160271"/>
                </a:cubicBezTo>
                <a:close/>
                <a:moveTo>
                  <a:pt x="2768157" y="148083"/>
                </a:moveTo>
                <a:cubicBezTo>
                  <a:pt x="2780433" y="147587"/>
                  <a:pt x="2792898" y="151776"/>
                  <a:pt x="2802642" y="160763"/>
                </a:cubicBezTo>
                <a:lnTo>
                  <a:pt x="2943784" y="290958"/>
                </a:lnTo>
                <a:cubicBezTo>
                  <a:pt x="2963272" y="308934"/>
                  <a:pt x="2964497" y="339305"/>
                  <a:pt x="2946521" y="358793"/>
                </a:cubicBezTo>
                <a:lnTo>
                  <a:pt x="1677425" y="1734608"/>
                </a:lnTo>
                <a:cubicBezTo>
                  <a:pt x="1659449" y="1754096"/>
                  <a:pt x="1629078" y="1755322"/>
                  <a:pt x="1609590" y="1737345"/>
                </a:cubicBezTo>
                <a:lnTo>
                  <a:pt x="1468448" y="1607152"/>
                </a:lnTo>
                <a:cubicBezTo>
                  <a:pt x="1448960" y="1589175"/>
                  <a:pt x="1447735" y="1558804"/>
                  <a:pt x="1465711" y="1539316"/>
                </a:cubicBezTo>
                <a:lnTo>
                  <a:pt x="2734806" y="163501"/>
                </a:lnTo>
                <a:cubicBezTo>
                  <a:pt x="2743794" y="153757"/>
                  <a:pt x="2755882" y="148579"/>
                  <a:pt x="2768157" y="148083"/>
                </a:cubicBezTo>
                <a:close/>
                <a:moveTo>
                  <a:pt x="4646995" y="48718"/>
                </a:moveTo>
                <a:cubicBezTo>
                  <a:pt x="4659271" y="48223"/>
                  <a:pt x="4671736" y="52410"/>
                  <a:pt x="4681479" y="61399"/>
                </a:cubicBezTo>
                <a:lnTo>
                  <a:pt x="4822623" y="191593"/>
                </a:lnTo>
                <a:cubicBezTo>
                  <a:pt x="4842110" y="209569"/>
                  <a:pt x="4843335" y="239940"/>
                  <a:pt x="4825359" y="259428"/>
                </a:cubicBezTo>
                <a:lnTo>
                  <a:pt x="3438879" y="1762497"/>
                </a:lnTo>
                <a:lnTo>
                  <a:pt x="3434138" y="1764689"/>
                </a:lnTo>
                <a:lnTo>
                  <a:pt x="3370453" y="1764689"/>
                </a:lnTo>
                <a:lnTo>
                  <a:pt x="3229902" y="1635041"/>
                </a:lnTo>
                <a:cubicBezTo>
                  <a:pt x="3210413" y="1617063"/>
                  <a:pt x="3209189" y="1586693"/>
                  <a:pt x="3227164" y="1567204"/>
                </a:cubicBezTo>
                <a:lnTo>
                  <a:pt x="4613644" y="64135"/>
                </a:lnTo>
                <a:cubicBezTo>
                  <a:pt x="4622633" y="54392"/>
                  <a:pt x="4634719" y="49214"/>
                  <a:pt x="4646995" y="48718"/>
                </a:cubicBezTo>
                <a:close/>
                <a:moveTo>
                  <a:pt x="2436326" y="20196"/>
                </a:moveTo>
                <a:cubicBezTo>
                  <a:pt x="2448602" y="19701"/>
                  <a:pt x="2461066" y="23889"/>
                  <a:pt x="2470810" y="32877"/>
                </a:cubicBezTo>
                <a:lnTo>
                  <a:pt x="2611953" y="163071"/>
                </a:lnTo>
                <a:cubicBezTo>
                  <a:pt x="2631441" y="181048"/>
                  <a:pt x="2632666" y="211419"/>
                  <a:pt x="2614690" y="230907"/>
                </a:cubicBezTo>
                <a:lnTo>
                  <a:pt x="1310997" y="1644229"/>
                </a:lnTo>
                <a:cubicBezTo>
                  <a:pt x="1293021" y="1663716"/>
                  <a:pt x="1262650" y="1664942"/>
                  <a:pt x="1243162" y="1646965"/>
                </a:cubicBezTo>
                <a:lnTo>
                  <a:pt x="1102019" y="1516771"/>
                </a:lnTo>
                <a:cubicBezTo>
                  <a:pt x="1082531" y="1498794"/>
                  <a:pt x="1081306" y="1468423"/>
                  <a:pt x="1099282" y="1448935"/>
                </a:cubicBezTo>
                <a:lnTo>
                  <a:pt x="2402975" y="35614"/>
                </a:lnTo>
                <a:cubicBezTo>
                  <a:pt x="2411963" y="25870"/>
                  <a:pt x="2424050" y="20692"/>
                  <a:pt x="2436326" y="20196"/>
                </a:cubicBezTo>
                <a:close/>
                <a:moveTo>
                  <a:pt x="1995202" y="11608"/>
                </a:moveTo>
                <a:cubicBezTo>
                  <a:pt x="2007478" y="11113"/>
                  <a:pt x="2019943" y="15301"/>
                  <a:pt x="2029688" y="24289"/>
                </a:cubicBezTo>
                <a:lnTo>
                  <a:pt x="2170829" y="154484"/>
                </a:lnTo>
                <a:cubicBezTo>
                  <a:pt x="2190318" y="172459"/>
                  <a:pt x="2191543" y="202831"/>
                  <a:pt x="2173566" y="222318"/>
                </a:cubicBezTo>
                <a:lnTo>
                  <a:pt x="850509" y="1656634"/>
                </a:lnTo>
                <a:cubicBezTo>
                  <a:pt x="832532" y="1676122"/>
                  <a:pt x="802161" y="1677347"/>
                  <a:pt x="782673" y="1659371"/>
                </a:cubicBezTo>
                <a:lnTo>
                  <a:pt x="641531" y="1529177"/>
                </a:lnTo>
                <a:cubicBezTo>
                  <a:pt x="622043" y="1511200"/>
                  <a:pt x="620817" y="1480829"/>
                  <a:pt x="638794" y="1461341"/>
                </a:cubicBezTo>
                <a:lnTo>
                  <a:pt x="1961852" y="27026"/>
                </a:lnTo>
                <a:cubicBezTo>
                  <a:pt x="1970840" y="17282"/>
                  <a:pt x="1982927" y="12103"/>
                  <a:pt x="1995202" y="11608"/>
                </a:cubicBezTo>
                <a:close/>
                <a:moveTo>
                  <a:pt x="3346433" y="11606"/>
                </a:moveTo>
                <a:cubicBezTo>
                  <a:pt x="3358709" y="11112"/>
                  <a:pt x="3371173" y="15299"/>
                  <a:pt x="3380917" y="24288"/>
                </a:cubicBezTo>
                <a:lnTo>
                  <a:pt x="3522060" y="154482"/>
                </a:lnTo>
                <a:cubicBezTo>
                  <a:pt x="3541548" y="172459"/>
                  <a:pt x="3542773" y="202830"/>
                  <a:pt x="3524797" y="222318"/>
                </a:cubicBezTo>
                <a:lnTo>
                  <a:pt x="2195670" y="1663212"/>
                </a:lnTo>
                <a:cubicBezTo>
                  <a:pt x="2177693" y="1682700"/>
                  <a:pt x="2147323" y="1683925"/>
                  <a:pt x="2127834" y="1665949"/>
                </a:cubicBezTo>
                <a:lnTo>
                  <a:pt x="1986692" y="1535755"/>
                </a:lnTo>
                <a:cubicBezTo>
                  <a:pt x="1967204" y="1517779"/>
                  <a:pt x="1965979" y="1487407"/>
                  <a:pt x="1983955" y="1467920"/>
                </a:cubicBezTo>
                <a:lnTo>
                  <a:pt x="3313082" y="27025"/>
                </a:lnTo>
                <a:cubicBezTo>
                  <a:pt x="3322071" y="17281"/>
                  <a:pt x="3334157" y="12102"/>
                  <a:pt x="3346433" y="11606"/>
                </a:cubicBezTo>
                <a:close/>
                <a:moveTo>
                  <a:pt x="664647" y="9165"/>
                </a:moveTo>
                <a:cubicBezTo>
                  <a:pt x="676924" y="8670"/>
                  <a:pt x="689388" y="12857"/>
                  <a:pt x="699133" y="21846"/>
                </a:cubicBezTo>
                <a:lnTo>
                  <a:pt x="840274" y="152039"/>
                </a:lnTo>
                <a:cubicBezTo>
                  <a:pt x="859762" y="170016"/>
                  <a:pt x="860988" y="200387"/>
                  <a:pt x="843011" y="219875"/>
                </a:cubicBezTo>
                <a:lnTo>
                  <a:pt x="224585" y="890305"/>
                </a:lnTo>
                <a:cubicBezTo>
                  <a:pt x="206610" y="909793"/>
                  <a:pt x="176238" y="911018"/>
                  <a:pt x="156750" y="893042"/>
                </a:cubicBezTo>
                <a:lnTo>
                  <a:pt x="15608" y="762848"/>
                </a:lnTo>
                <a:cubicBezTo>
                  <a:pt x="-3880" y="744872"/>
                  <a:pt x="-5105" y="714501"/>
                  <a:pt x="12871" y="695013"/>
                </a:cubicBezTo>
                <a:lnTo>
                  <a:pt x="631296" y="24582"/>
                </a:lnTo>
                <a:cubicBezTo>
                  <a:pt x="640286" y="14839"/>
                  <a:pt x="652372" y="9660"/>
                  <a:pt x="664647" y="9165"/>
                </a:cubicBezTo>
                <a:close/>
                <a:moveTo>
                  <a:pt x="1555350" y="4407"/>
                </a:moveTo>
                <a:cubicBezTo>
                  <a:pt x="1567626" y="3913"/>
                  <a:pt x="1580090" y="8100"/>
                  <a:pt x="1589835" y="17089"/>
                </a:cubicBezTo>
                <a:lnTo>
                  <a:pt x="1730977" y="147283"/>
                </a:lnTo>
                <a:cubicBezTo>
                  <a:pt x="1750465" y="165260"/>
                  <a:pt x="1751690" y="195631"/>
                  <a:pt x="1733714" y="215119"/>
                </a:cubicBezTo>
                <a:lnTo>
                  <a:pt x="347235" y="1718187"/>
                </a:lnTo>
                <a:cubicBezTo>
                  <a:pt x="329259" y="1737676"/>
                  <a:pt x="298888" y="1738901"/>
                  <a:pt x="279400" y="1720924"/>
                </a:cubicBezTo>
                <a:lnTo>
                  <a:pt x="138257" y="1590730"/>
                </a:lnTo>
                <a:cubicBezTo>
                  <a:pt x="118769" y="1572754"/>
                  <a:pt x="117544" y="1542383"/>
                  <a:pt x="135520" y="1522895"/>
                </a:cubicBezTo>
                <a:lnTo>
                  <a:pt x="1521999" y="19826"/>
                </a:lnTo>
                <a:cubicBezTo>
                  <a:pt x="1530988" y="10082"/>
                  <a:pt x="1543074" y="4903"/>
                  <a:pt x="1555350" y="4407"/>
                </a:cubicBezTo>
                <a:close/>
                <a:moveTo>
                  <a:pt x="1118566" y="40"/>
                </a:moveTo>
                <a:cubicBezTo>
                  <a:pt x="1130842" y="-455"/>
                  <a:pt x="1143307" y="3732"/>
                  <a:pt x="1153051" y="12721"/>
                </a:cubicBezTo>
                <a:lnTo>
                  <a:pt x="1294193" y="142915"/>
                </a:lnTo>
                <a:cubicBezTo>
                  <a:pt x="1313681" y="160891"/>
                  <a:pt x="1314907" y="191262"/>
                  <a:pt x="1296930" y="210751"/>
                </a:cubicBezTo>
                <a:lnTo>
                  <a:pt x="224436" y="1373432"/>
                </a:lnTo>
                <a:cubicBezTo>
                  <a:pt x="206459" y="1392920"/>
                  <a:pt x="176088" y="1394145"/>
                  <a:pt x="156600" y="1376169"/>
                </a:cubicBezTo>
                <a:lnTo>
                  <a:pt x="15458" y="1245975"/>
                </a:lnTo>
                <a:cubicBezTo>
                  <a:pt x="-4031" y="1227998"/>
                  <a:pt x="-5256" y="1197627"/>
                  <a:pt x="12721" y="1178139"/>
                </a:cubicBezTo>
                <a:lnTo>
                  <a:pt x="1085215" y="15457"/>
                </a:lnTo>
                <a:cubicBezTo>
                  <a:pt x="1094203" y="5714"/>
                  <a:pt x="1106290" y="535"/>
                  <a:pt x="1118566" y="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1D2E44E-CDAA-4A5A-ACDF-A929BB2AACBC}"/>
              </a:ext>
            </a:extLst>
          </p:cNvPr>
          <p:cNvSpPr txBox="1">
            <a:spLocks/>
          </p:cNvSpPr>
          <p:nvPr/>
        </p:nvSpPr>
        <p:spPr>
          <a:xfrm>
            <a:off x="1143000" y="1683186"/>
            <a:ext cx="11049000" cy="904586"/>
          </a:xfrm>
          <a:prstGeom prst="rect">
            <a:avLst/>
          </a:prstGeom>
        </p:spPr>
        <p:txBody>
          <a:bodyPr vert="horz" lIns="91440" tIns="90000" rIns="9144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Готовность школьников  к совместному обучению с различными формами нарушения здоровья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3DA331-FD8A-4DC0-AE8C-2C98AFF02BEF}"/>
              </a:ext>
            </a:extLst>
          </p:cNvPr>
          <p:cNvGrpSpPr/>
          <p:nvPr/>
        </p:nvGrpSpPr>
        <p:grpSpPr>
          <a:xfrm rot="5400000">
            <a:off x="-45352" y="2386653"/>
            <a:ext cx="1389199" cy="695495"/>
            <a:chOff x="4971011" y="2000594"/>
            <a:chExt cx="2297083" cy="781399"/>
          </a:xfrm>
        </p:grpSpPr>
        <p:sp>
          <p:nvSpPr>
            <p:cNvPr id="12" name="Шеврон 13">
              <a:extLst>
                <a:ext uri="{FF2B5EF4-FFF2-40B4-BE49-F238E27FC236}">
                  <a16:creationId xmlns:a16="http://schemas.microsoft.com/office/drawing/2014/main" id="{BE031B6C-7C05-47F5-93A1-751687BA1499}"/>
                </a:ext>
              </a:extLst>
            </p:cNvPr>
            <p:cNvSpPr/>
            <p:nvPr/>
          </p:nvSpPr>
          <p:spPr>
            <a:xfrm>
              <a:off x="6362007" y="2000594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Шеврон 14">
              <a:extLst>
                <a:ext uri="{FF2B5EF4-FFF2-40B4-BE49-F238E27FC236}">
                  <a16:creationId xmlns:a16="http://schemas.microsoft.com/office/drawing/2014/main" id="{ED3E7919-BD63-4718-93D9-D43E8BE58C0B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5">
              <a:extLst>
                <a:ext uri="{FF2B5EF4-FFF2-40B4-BE49-F238E27FC236}">
                  <a16:creationId xmlns:a16="http://schemas.microsoft.com/office/drawing/2014/main" id="{DB860289-0B98-49EA-82DB-E57C2036BDC7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80025A-994F-4C79-8949-DFBA54CEE8B8}"/>
              </a:ext>
            </a:extLst>
          </p:cNvPr>
          <p:cNvGrpSpPr/>
          <p:nvPr/>
        </p:nvGrpSpPr>
        <p:grpSpPr>
          <a:xfrm rot="16200000">
            <a:off x="-25669" y="4776715"/>
            <a:ext cx="1349836" cy="695499"/>
            <a:chOff x="4971011" y="2000593"/>
            <a:chExt cx="2297084" cy="781400"/>
          </a:xfrm>
          <a:solidFill>
            <a:srgbClr val="71A76A"/>
          </a:solidFill>
        </p:grpSpPr>
        <p:sp>
          <p:nvSpPr>
            <p:cNvPr id="16" name="Шеврон 20">
              <a:extLst>
                <a:ext uri="{FF2B5EF4-FFF2-40B4-BE49-F238E27FC236}">
                  <a16:creationId xmlns:a16="http://schemas.microsoft.com/office/drawing/2014/main" id="{6D383919-C2BF-4083-97EE-E9B634D72EA5}"/>
                </a:ext>
              </a:extLst>
            </p:cNvPr>
            <p:cNvSpPr/>
            <p:nvPr/>
          </p:nvSpPr>
          <p:spPr>
            <a:xfrm>
              <a:off x="6362008" y="2000593"/>
              <a:ext cx="906087" cy="78139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22">
              <a:extLst>
                <a:ext uri="{FF2B5EF4-FFF2-40B4-BE49-F238E27FC236}">
                  <a16:creationId xmlns:a16="http://schemas.microsoft.com/office/drawing/2014/main" id="{3BD0FD1B-3D78-4E0E-8940-A5A7A639179A}"/>
                </a:ext>
              </a:extLst>
            </p:cNvPr>
            <p:cNvSpPr/>
            <p:nvPr/>
          </p:nvSpPr>
          <p:spPr>
            <a:xfrm>
              <a:off x="5666509" y="2000595"/>
              <a:ext cx="906087" cy="781397"/>
            </a:xfrm>
            <a:prstGeom prst="chevron">
              <a:avLst/>
            </a:prstGeom>
            <a:solidFill>
              <a:srgbClr val="FFC0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Шеврон 23">
              <a:extLst>
                <a:ext uri="{FF2B5EF4-FFF2-40B4-BE49-F238E27FC236}">
                  <a16:creationId xmlns:a16="http://schemas.microsoft.com/office/drawing/2014/main" id="{D3B7D844-B3DB-4B6C-A53B-6B83E9D7C7D5}"/>
                </a:ext>
              </a:extLst>
            </p:cNvPr>
            <p:cNvSpPr/>
            <p:nvPr/>
          </p:nvSpPr>
          <p:spPr>
            <a:xfrm>
              <a:off x="4971011" y="2000596"/>
              <a:ext cx="906087" cy="78139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114624-E6FB-447E-AD00-A78B584C6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98" y="131172"/>
            <a:ext cx="819062" cy="8190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04D54A-2BBD-42CF-BE09-A2F916509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4" y="164112"/>
            <a:ext cx="819062" cy="753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D3843-39ED-43C7-AAFA-0C2F9B93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996" y="-228842"/>
            <a:ext cx="1563004" cy="1563004"/>
          </a:xfrm>
          <a:prstGeom prst="rect">
            <a:avLst/>
          </a:prstGeom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E4FA7F38-5B6C-443B-AFB7-D08D112B1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619425"/>
              </p:ext>
            </p:extLst>
          </p:nvPr>
        </p:nvGraphicFramePr>
        <p:xfrm>
          <a:off x="6546676" y="2927450"/>
          <a:ext cx="5725963" cy="36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D0D13C78-AEBA-4D4A-865C-4BB7327C4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965921"/>
              </p:ext>
            </p:extLst>
          </p:nvPr>
        </p:nvGraphicFramePr>
        <p:xfrm>
          <a:off x="996993" y="2927450"/>
          <a:ext cx="5725963" cy="36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Picture 6">
            <a:extLst>
              <a:ext uri="{FF2B5EF4-FFF2-40B4-BE49-F238E27FC236}">
                <a16:creationId xmlns:a16="http://schemas.microsoft.com/office/drawing/2014/main" id="{CF6786C0-F9AF-482D-8A56-8FD4ECD5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4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5134350" cy="59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74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307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Зотов Алексей Владимирович</dc:creator>
  <cp:lastModifiedBy>Гутерман Лариса Александровна</cp:lastModifiedBy>
  <cp:revision>98</cp:revision>
  <dcterms:created xsi:type="dcterms:W3CDTF">2020-11-17T05:54:04Z</dcterms:created>
  <dcterms:modified xsi:type="dcterms:W3CDTF">2022-04-26T06:43:05Z</dcterms:modified>
</cp:coreProperties>
</file>