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66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46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4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0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60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16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6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44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61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85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52D27C-52F6-436E-9E52-1A118540DF2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CEAC393-566B-4145-A61B-5EA2C16D427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0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130" y="1109300"/>
            <a:ext cx="11848011" cy="2387600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Внедрении авторских методик в образовательный процесс (результаты выпускных квалификационных работ): «ТРИЗ-технологии при обучении физике в 7-9 классах как фактор формирования исследовательских универсальных учебных действий обучающихся» </a:t>
            </a:r>
            <a:b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базе «Точки роста» МБОУ СОШ № 46).</a:t>
            </a:r>
            <a:b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физики – выпускник магистратуры 44.04.01 Педагогическое образование, профиль «Физическое образование» </a:t>
            </a:r>
            <a:b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Курнев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 Витальевич, номинант университетского этапа конкурса Учитель года в номинации «Шаг в профессию» 2024, 2025</a:t>
            </a:r>
            <a:endParaRPr lang="ru-RU" sz="2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841" y="3594813"/>
            <a:ext cx="4226370" cy="26834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6114" y="3517390"/>
            <a:ext cx="4287324" cy="283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2895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29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Times New Roman</vt:lpstr>
      <vt:lpstr>Ретро</vt:lpstr>
      <vt:lpstr>Внедрении авторских методик в образовательный процесс (результаты выпускных квалификационных работ): «ТРИЗ-технологии при обучении физике в 7-9 классах как фактор формирования исследовательских универсальных учебных действий обучающихся»  (на базе «Точки роста» МБОУ СОШ № 46). Учитель физики – выпускник магистратуры 44.04.01 Педагогическое образование, профиль «Физическое образование»  Курнев Александр Витальевич, номинант университетского этапа конкурса Учитель года в номинации «Шаг в профессию» 2024, 2025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Внедрении авторских методик в образовательный процесс (результаты выпускных квалификационных работ): «ТРИЗ-технологии при обучении физике в 7-9 классах как фактор формирования исследовательских универсальных учебных действий обучающихся»  (на базе «Точки роста» МБОУ СОШ № 46). Учитель физики – выпускник магистратуры 44.04.01 Педагогическое образование, профиль «Физическое образование»  Курнев Александр Витальевич, номинант университетского этапа конкурса Учитель года в номинации «Шаг в профессию» 2024, 2025</dc:title>
  <dc:creator>Учетная запись Майкрософт</dc:creator>
  <cp:lastModifiedBy>Учетная запись Майкрософт</cp:lastModifiedBy>
  <cp:revision>2</cp:revision>
  <dcterms:created xsi:type="dcterms:W3CDTF">2026-03-26T06:37:32Z</dcterms:created>
  <dcterms:modified xsi:type="dcterms:W3CDTF">2026-03-26T06:43:57Z</dcterms:modified>
</cp:coreProperties>
</file>