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CF4E1-90F8-49F7-A7CA-6E9D8F010759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9931B-D794-42F8-A9EF-44DA85A8A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8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7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49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0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26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8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4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6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5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4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3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1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9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2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84E7-86F0-4EDB-8BCB-7FE77A5D0631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A33CE1-8740-4201-AB90-55A69211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Samsung\Desktop\Бакалавр_учитель физики\Лига Лекторов\1457962323_img_20160312_104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96" y="0"/>
            <a:ext cx="2857520" cy="1785926"/>
          </a:xfrm>
          <a:prstGeom prst="rect">
            <a:avLst/>
          </a:prstGeom>
          <a:noFill/>
        </p:spPr>
      </p:pic>
      <p:pic>
        <p:nvPicPr>
          <p:cNvPr id="32" name="Рисунок 3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595934" cy="1857364"/>
          </a:xfrm>
          <a:prstGeom prst="rect">
            <a:avLst/>
          </a:prstGeom>
          <a:noFill/>
        </p:spPr>
      </p:pic>
      <p:pic>
        <p:nvPicPr>
          <p:cNvPr id="33" name="Picture 1" descr="C:\Users\Samsung\Desktop\мои документы\фото_день иностранного студента\фото_День иностранного студента\17.jpg"/>
          <p:cNvPicPr>
            <a:picLocks noChangeAspect="1" noChangeArrowheads="1"/>
          </p:cNvPicPr>
          <p:nvPr/>
        </p:nvPicPr>
        <p:blipFill>
          <a:blip r:embed="rId5"/>
          <a:srcRect t="18749" r="10096" b="4167"/>
          <a:stretch>
            <a:fillRect/>
          </a:stretch>
        </p:blipFill>
        <p:spPr bwMode="auto">
          <a:xfrm>
            <a:off x="5595934" y="0"/>
            <a:ext cx="3571900" cy="1857364"/>
          </a:xfrm>
          <a:prstGeom prst="rect">
            <a:avLst/>
          </a:prstGeom>
          <a:noFill/>
        </p:spPr>
      </p:pic>
      <p:sp>
        <p:nvSpPr>
          <p:cNvPr id="225" name="Google Shape;225;p27"/>
          <p:cNvSpPr txBox="1"/>
          <p:nvPr/>
        </p:nvSpPr>
        <p:spPr>
          <a:xfrm>
            <a:off x="1809720" y="2143116"/>
            <a:ext cx="755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5095868" y="2143116"/>
            <a:ext cx="755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8953520" y="2143116"/>
            <a:ext cx="755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6409191" y="3815492"/>
            <a:ext cx="19368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Рисунок 16" descr="C:\Users\Samsung\Desktop\Кафедра_документы\FullSizeRender.hei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6396" y="2071678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66712" y="2643182"/>
            <a:ext cx="80935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Проведение ежегодного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Форума учителей физики Ставропольского края «Развитие физического образования в регионе»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(2022, 2023, 2024, 2025);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Практико-ориентированный семинар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для учителей физики Ставропольского края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(2024, 2025)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47" y="4286256"/>
            <a:ext cx="3054818" cy="20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" y="520859"/>
            <a:ext cx="3810000" cy="2571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62" y="1806734"/>
            <a:ext cx="38100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77" y="520859"/>
            <a:ext cx="381000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" y="3815171"/>
            <a:ext cx="3810000" cy="2571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0" y="3815988"/>
            <a:ext cx="3810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54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39</Words>
  <Application>Microsoft Office PowerPoint</Application>
  <PresentationFormat>Широкоэкранный</PresentationFormat>
  <Paragraphs>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2026-03-26T06:30:07Z</dcterms:created>
  <dcterms:modified xsi:type="dcterms:W3CDTF">2026-03-26T06:51:38Z</dcterms:modified>
</cp:coreProperties>
</file>