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4" r:id="rId3"/>
    <p:sldId id="265" r:id="rId4"/>
    <p:sldId id="266" r:id="rId5"/>
    <p:sldId id="267" r:id="rId6"/>
    <p:sldId id="281" r:id="rId7"/>
    <p:sldId id="277" r:id="rId8"/>
    <p:sldId id="278" r:id="rId9"/>
    <p:sldId id="279" r:id="rId10"/>
    <p:sldId id="280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офориентация" id="{B60A0788-978A-49F6-B4ED-4584BB3DEE59}">
          <p14:sldIdLst>
            <p14:sldId id="262"/>
            <p14:sldId id="264"/>
            <p14:sldId id="265"/>
            <p14:sldId id="266"/>
            <p14:sldId id="267"/>
            <p14:sldId id="281"/>
            <p14:sldId id="277"/>
            <p14:sldId id="278"/>
            <p14:sldId id="279"/>
            <p14:sldId id="280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3BD"/>
    <a:srgbClr val="2A5196"/>
    <a:srgbClr val="6292C6"/>
    <a:srgbClr val="002060"/>
    <a:srgbClr val="749AE4"/>
    <a:srgbClr val="0D3CD4"/>
    <a:srgbClr val="EBEFF4"/>
    <a:srgbClr val="7FA6D0"/>
    <a:srgbClr val="002776"/>
    <a:srgbClr val="8DA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86432" autoAdjust="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E46CF-5751-43E5-A6B3-C491C16223DE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A11AA00-F2FB-4835-BCC7-FD5EA5B3CD86}">
      <dgm:prSet phldrT="[Текст]" custT="1"/>
      <dgm:spPr>
        <a:solidFill>
          <a:srgbClr val="002060"/>
        </a:solidFill>
        <a:ln>
          <a:noFill/>
        </a:ln>
      </dgm:spPr>
      <dgm:t>
        <a:bodyPr/>
        <a:lstStyle/>
        <a:p>
          <a:pPr algn="l"/>
          <a:r>
            <a:rPr lang="ru-RU" sz="2600" dirty="0">
              <a:effectLst/>
              <a:latin typeface="Bookman Old Style" panose="02050604050505020204" pitchFamily="18" charset="0"/>
            </a:rPr>
            <a:t>▶ Места</a:t>
          </a:r>
        </a:p>
      </dgm:t>
    </dgm:pt>
    <dgm:pt modelId="{4A7FA70C-ABDA-402A-9A2C-2B8FA2E0AA33}" type="parTrans" cxnId="{4453CE8F-6A45-4588-8B02-36EA268EE41F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D93ABAC-C699-4116-B158-1B1F8AC411FB}" type="sibTrans" cxnId="{4453CE8F-6A45-4588-8B02-36EA268EE41F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25573B41-3EF2-4940-B3EA-9EDC88ED6234}">
      <dgm:prSet phldrT="[Текст]" custT="1"/>
      <dgm:spPr/>
      <dgm:t>
        <a:bodyPr/>
        <a:lstStyle/>
        <a:p>
          <a:r>
            <a:rPr lang="ru-RU" sz="2000" dirty="0">
              <a:effectLst/>
              <a:latin typeface="Bookman Old Style" panose="02050604050505020204" pitchFamily="18" charset="0"/>
            </a:rPr>
            <a:t>19 платных мест;</a:t>
          </a:r>
        </a:p>
      </dgm:t>
    </dgm:pt>
    <dgm:pt modelId="{13BEB965-07AD-4E58-8547-A9D9437F77E1}" type="parTrans" cxnId="{91EB4E34-89E8-47EC-8466-F5816BB0F3E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746341B8-FD7C-4F90-AE26-08686D7E6BF5}" type="sibTrans" cxnId="{91EB4E34-89E8-47EC-8466-F5816BB0F3E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0BF15D9-722B-484C-8837-D1DDD13F191D}">
      <dgm:prSet phldrT="[Текст]" custT="1"/>
      <dgm:spPr>
        <a:solidFill>
          <a:srgbClr val="2A5196"/>
        </a:solidFill>
        <a:ln>
          <a:noFill/>
        </a:ln>
      </dgm:spPr>
      <dgm:t>
        <a:bodyPr/>
        <a:lstStyle/>
        <a:p>
          <a:pPr algn="l"/>
          <a:r>
            <a:rPr lang="ru-RU" sz="2600" dirty="0">
              <a:effectLst/>
              <a:latin typeface="Bookman Old Style" panose="02050604050505020204" pitchFamily="18" charset="0"/>
            </a:rPr>
            <a:t>▶ Стоимость обучения</a:t>
          </a:r>
        </a:p>
      </dgm:t>
    </dgm:pt>
    <dgm:pt modelId="{23F8F1AF-4C21-4CFD-B1CE-220C34478CCD}" type="parTrans" cxnId="{AAE5A888-FD27-41DF-9873-9993C3E0A26B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3DB40A0-ED42-4D24-A323-05BEB7F896D0}" type="sibTrans" cxnId="{AAE5A888-FD27-41DF-9873-9993C3E0A26B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E3733C8-594E-438A-A6EF-0706CCF863B4}">
      <dgm:prSet phldrT="[Текст]" custT="1"/>
      <dgm:spPr/>
      <dgm:t>
        <a:bodyPr/>
        <a:lstStyle/>
        <a:p>
          <a:pPr algn="just"/>
          <a:r>
            <a:rPr lang="ru-RU" sz="2000" dirty="0">
              <a:effectLst/>
              <a:latin typeface="Bookman Old Style" panose="02050604050505020204" pitchFamily="18" charset="0"/>
            </a:rPr>
            <a:t>200 тыс.</a:t>
          </a:r>
          <a:r>
            <a:rPr lang="en-US" sz="2000" dirty="0">
              <a:effectLst/>
              <a:latin typeface="Bookman Old Style" panose="02050604050505020204" pitchFamily="18" charset="0"/>
            </a:rPr>
            <a:t> </a:t>
          </a:r>
          <a:r>
            <a:rPr lang="ru-RU" sz="2000" dirty="0">
              <a:effectLst/>
              <a:latin typeface="Bookman Old Style" panose="02050604050505020204" pitchFamily="18" charset="0"/>
            </a:rPr>
            <a:t>руб./год </a:t>
          </a:r>
          <a:r>
            <a:rPr lang="ru-RU" sz="1600" dirty="0">
              <a:effectLst/>
              <a:latin typeface="Bookman Old Style" panose="02050604050505020204" pitchFamily="18" charset="0"/>
            </a:rPr>
            <a:t>(</a:t>
          </a:r>
          <a:r>
            <a:rPr lang="ru-RU" sz="1600" i="1" dirty="0">
              <a:effectLst/>
              <a:latin typeface="Bookman Old Style" panose="02050604050505020204" pitchFamily="18" charset="0"/>
            </a:rPr>
            <a:t>800 тыс. руб. за весь период обучения</a:t>
          </a:r>
          <a:r>
            <a:rPr lang="ru-RU" sz="1600" dirty="0">
              <a:effectLst/>
              <a:latin typeface="Bookman Old Style" panose="02050604050505020204" pitchFamily="18" charset="0"/>
            </a:rPr>
            <a:t>)</a:t>
          </a:r>
          <a:r>
            <a:rPr lang="ru-RU" sz="2000" dirty="0">
              <a:effectLst/>
              <a:latin typeface="Bookman Old Style" panose="02050604050505020204" pitchFamily="18" charset="0"/>
            </a:rPr>
            <a:t>;</a:t>
          </a:r>
        </a:p>
      </dgm:t>
    </dgm:pt>
    <dgm:pt modelId="{F6984A64-1E75-48FA-8821-62D35C6BA2C8}" type="parTrans" cxnId="{78A48E15-7F68-463F-9494-37F8DD8AEF4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61DF840B-55F6-4CA7-89B7-22ADBC4F617F}" type="sibTrans" cxnId="{78A48E15-7F68-463F-9494-37F8DD8AEF4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2DFF660-C94A-41C9-AD6E-C6E5F7DD1744}">
      <dgm:prSet phldrT="[Текст]" custT="1"/>
      <dgm:spPr>
        <a:solidFill>
          <a:srgbClr val="8DAFD6"/>
        </a:solidFill>
        <a:ln>
          <a:noFill/>
        </a:ln>
      </dgm:spPr>
      <dgm:t>
        <a:bodyPr/>
        <a:lstStyle/>
        <a:p>
          <a:r>
            <a:rPr lang="ru-RU" sz="2400" dirty="0">
              <a:effectLst/>
              <a:latin typeface="Bookman Old Style" panose="02050604050505020204" pitchFamily="18" charset="0"/>
            </a:rPr>
            <a:t>▶ </a:t>
          </a:r>
          <a:r>
            <a:rPr lang="ru-RU" sz="2500" dirty="0">
              <a:effectLst/>
              <a:latin typeface="Bookman Old Style" panose="02050604050505020204" pitchFamily="18" charset="0"/>
            </a:rPr>
            <a:t>Вступительные испытания</a:t>
          </a:r>
        </a:p>
      </dgm:t>
    </dgm:pt>
    <dgm:pt modelId="{E17C5F5D-44F5-49AD-A8EE-BD3FE9FBE0AA}" type="parTrans" cxnId="{1450E512-379D-4F08-B1EB-B2D02DD2074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BFEA07F2-1773-4BD9-B184-AE1ABA61B7E5}" type="sibTrans" cxnId="{1450E512-379D-4F08-B1EB-B2D02DD2074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1096CA3-ECA0-452D-8C5A-54ACE9A8EED3}">
      <dgm:prSet phldrT="[Текст]" custT="1"/>
      <dgm:spPr/>
      <dgm:t>
        <a:bodyPr/>
        <a:lstStyle/>
        <a:p>
          <a:pPr algn="ctr"/>
          <a:r>
            <a:rPr lang="ru-RU" sz="2000" b="1" dirty="0">
              <a:effectLst/>
              <a:latin typeface="Bookman Old Style" panose="02050604050505020204" pitchFamily="18" charset="0"/>
            </a:rPr>
            <a:t>Результаты ЕГЭ по дисциплинам:</a:t>
          </a:r>
          <a:endParaRPr lang="ru-RU" sz="2000" dirty="0">
            <a:effectLst/>
            <a:latin typeface="Bookman Old Style" panose="02050604050505020204" pitchFamily="18" charset="0"/>
          </a:endParaRPr>
        </a:p>
      </dgm:t>
    </dgm:pt>
    <dgm:pt modelId="{FE2C5869-2EAB-4335-A1C1-70D86F4B19A2}" type="parTrans" cxnId="{477E06E5-BB8A-4DF7-AA6D-F12E9770883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78DCE02-1CE3-4789-8F81-9013985357BF}" type="sibTrans" cxnId="{477E06E5-BB8A-4DF7-AA6D-F12E9770883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8E10B2E-DC51-42F1-9C01-1B30AE1C7D5D}">
      <dgm:prSet phldrT="[Текст]" custT="1"/>
      <dgm:spPr/>
      <dgm:t>
        <a:bodyPr/>
        <a:lstStyle/>
        <a:p>
          <a:pPr algn="l"/>
          <a:r>
            <a:rPr lang="ru-RU" sz="2000" dirty="0">
              <a:effectLst/>
              <a:latin typeface="Bookman Old Style" panose="02050604050505020204" pitchFamily="18" charset="0"/>
            </a:rPr>
            <a:t>Иностранный язык </a:t>
          </a: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или</a:t>
          </a:r>
          <a:r>
            <a:rPr lang="ru-RU" sz="2000" dirty="0">
              <a:effectLst/>
              <a:latin typeface="Bookman Old Style" panose="02050604050505020204" pitchFamily="18" charset="0"/>
            </a:rPr>
            <a:t> Обществознание </a:t>
          </a: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или</a:t>
          </a:r>
          <a:r>
            <a:rPr lang="ru-RU" sz="2000" dirty="0">
              <a:effectLst/>
              <a:latin typeface="Bookman Old Style" panose="02050604050505020204" pitchFamily="18" charset="0"/>
            </a:rPr>
            <a:t> География </a:t>
          </a: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или</a:t>
          </a:r>
          <a:r>
            <a:rPr lang="ru-RU" sz="2000" dirty="0">
              <a:effectLst/>
              <a:latin typeface="Bookman Old Style" panose="02050604050505020204" pitchFamily="18" charset="0"/>
            </a:rPr>
            <a:t> Математика</a:t>
          </a:r>
        </a:p>
      </dgm:t>
    </dgm:pt>
    <dgm:pt modelId="{7C49C2E4-7488-406E-8EB9-3F734137DB5F}" type="parTrans" cxnId="{5BF39088-99EB-4127-BE40-FE8AE8B0AD6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A9B5C90-8473-40E7-8454-F63946EB0CA8}" type="sibTrans" cxnId="{5BF39088-99EB-4127-BE40-FE8AE8B0AD65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21956589-A84D-463B-957D-DE568EB601FA}">
      <dgm:prSet phldrT="[Текст]" custT="1"/>
      <dgm:spPr/>
      <dgm:t>
        <a:bodyPr/>
        <a:lstStyle/>
        <a:p>
          <a:pPr algn="just"/>
          <a:r>
            <a:rPr lang="ru-RU" sz="2000" dirty="0">
              <a:effectLst/>
              <a:latin typeface="Bookman Old Style" panose="02050604050505020204" pitchFamily="18" charset="0"/>
            </a:rPr>
            <a:t>Русский язык; История; </a:t>
          </a:r>
        </a:p>
      </dgm:t>
    </dgm:pt>
    <dgm:pt modelId="{AF11E11E-9130-4AEC-BE5D-C36048CA0361}" type="parTrans" cxnId="{658091F7-3EE4-4F50-AE93-7ADF7B78D979}">
      <dgm:prSet/>
      <dgm:spPr/>
      <dgm:t>
        <a:bodyPr/>
        <a:lstStyle/>
        <a:p>
          <a:endParaRPr lang="ru-RU"/>
        </a:p>
      </dgm:t>
    </dgm:pt>
    <dgm:pt modelId="{8688C0F4-34FD-4412-AB70-95CC4FFBA54E}" type="sibTrans" cxnId="{658091F7-3EE4-4F50-AE93-7ADF7B78D979}">
      <dgm:prSet/>
      <dgm:spPr/>
      <dgm:t>
        <a:bodyPr/>
        <a:lstStyle/>
        <a:p>
          <a:endParaRPr lang="ru-RU"/>
        </a:p>
      </dgm:t>
    </dgm:pt>
    <dgm:pt modelId="{B42A04EC-9C89-4706-87B6-B96F9887DAEB}" type="pres">
      <dgm:prSet presAssocID="{5F7E46CF-5751-43E5-A6B3-C491C16223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E8843B-44F9-4029-BCB7-1D8C0DCCA205}" type="pres">
      <dgm:prSet presAssocID="{3A11AA00-F2FB-4835-BCC7-FD5EA5B3CD86}" presName="parentText" presStyleLbl="node1" presStyleIdx="0" presStyleCnt="3" custScaleY="8176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7076F7F-F981-48D5-85D3-DBD822B8A8F1}" type="pres">
      <dgm:prSet presAssocID="{3A11AA00-F2FB-4835-BCC7-FD5EA5B3CD8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D5431-9A08-4218-B03B-856B5962F271}" type="pres">
      <dgm:prSet presAssocID="{40BF15D9-722B-484C-8837-D1DDD13F191D}" presName="parentText" presStyleLbl="node1" presStyleIdx="1" presStyleCnt="3" custScaleX="100000" custScaleY="81628" custLinFactNeighborX="-598" custLinFactNeighborY="-2212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5106C00-8B58-464C-A1A2-5B761739B17C}" type="pres">
      <dgm:prSet presAssocID="{40BF15D9-722B-484C-8837-D1DDD13F191D}" presName="childText" presStyleLbl="revTx" presStyleIdx="1" presStyleCnt="3" custLinFactNeighborY="-1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CB34B-07ED-4421-B8CB-619EDB72F9DB}" type="pres">
      <dgm:prSet presAssocID="{82DFF660-C94A-41C9-AD6E-C6E5F7DD1744}" presName="parentText" presStyleLbl="node1" presStyleIdx="2" presStyleCnt="3" custScaleY="78513" custLinFactNeighborX="149" custLinFactNeighborY="704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09DF333-71EF-4505-8556-C5FBB9D704A7}" type="pres">
      <dgm:prSet presAssocID="{82DFF660-C94A-41C9-AD6E-C6E5F7DD1744}" presName="childText" presStyleLbl="revTx" presStyleIdx="2" presStyleCnt="3" custLinFactNeighborY="14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5A888-FD27-41DF-9873-9993C3E0A26B}" srcId="{5F7E46CF-5751-43E5-A6B3-C491C16223DE}" destId="{40BF15D9-722B-484C-8837-D1DDD13F191D}" srcOrd="1" destOrd="0" parTransId="{23F8F1AF-4C21-4CFD-B1CE-220C34478CCD}" sibTransId="{D3DB40A0-ED42-4D24-A323-05BEB7F896D0}"/>
    <dgm:cxn modelId="{43431AEC-C31C-447F-8FEC-1B2EA602C195}" type="presOf" srcId="{0E3733C8-594E-438A-A6EF-0706CCF863B4}" destId="{75106C00-8B58-464C-A1A2-5B761739B17C}" srcOrd="0" destOrd="0" presId="urn:microsoft.com/office/officeart/2005/8/layout/vList2"/>
    <dgm:cxn modelId="{658091F7-3EE4-4F50-AE93-7ADF7B78D979}" srcId="{82DFF660-C94A-41C9-AD6E-C6E5F7DD1744}" destId="{21956589-A84D-463B-957D-DE568EB601FA}" srcOrd="1" destOrd="0" parTransId="{AF11E11E-9130-4AEC-BE5D-C36048CA0361}" sibTransId="{8688C0F4-34FD-4412-AB70-95CC4FFBA54E}"/>
    <dgm:cxn modelId="{5BF39088-99EB-4127-BE40-FE8AE8B0AD65}" srcId="{82DFF660-C94A-41C9-AD6E-C6E5F7DD1744}" destId="{F8E10B2E-DC51-42F1-9C01-1B30AE1C7D5D}" srcOrd="2" destOrd="0" parTransId="{7C49C2E4-7488-406E-8EB9-3F734137DB5F}" sibTransId="{DA9B5C90-8473-40E7-8454-F63946EB0CA8}"/>
    <dgm:cxn modelId="{CB3C003A-3C65-446F-BC0B-E955E073A277}" type="presOf" srcId="{5F7E46CF-5751-43E5-A6B3-C491C16223DE}" destId="{B42A04EC-9C89-4706-87B6-B96F9887DAEB}" srcOrd="0" destOrd="0" presId="urn:microsoft.com/office/officeart/2005/8/layout/vList2"/>
    <dgm:cxn modelId="{35B5932C-640E-429B-BEA8-183A88BDCDAD}" type="presOf" srcId="{3A11AA00-F2FB-4835-BCC7-FD5EA5B3CD86}" destId="{3CE8843B-44F9-4029-BCB7-1D8C0DCCA205}" srcOrd="0" destOrd="0" presId="urn:microsoft.com/office/officeart/2005/8/layout/vList2"/>
    <dgm:cxn modelId="{0C68239D-F76B-4655-A26A-B27E04E7344D}" type="presOf" srcId="{F8E10B2E-DC51-42F1-9C01-1B30AE1C7D5D}" destId="{009DF333-71EF-4505-8556-C5FBB9D704A7}" srcOrd="0" destOrd="2" presId="urn:microsoft.com/office/officeart/2005/8/layout/vList2"/>
    <dgm:cxn modelId="{91EB4E34-89E8-47EC-8466-F5816BB0F3E3}" srcId="{3A11AA00-F2FB-4835-BCC7-FD5EA5B3CD86}" destId="{25573B41-3EF2-4940-B3EA-9EDC88ED6234}" srcOrd="0" destOrd="0" parTransId="{13BEB965-07AD-4E58-8547-A9D9437F77E1}" sibTransId="{746341B8-FD7C-4F90-AE26-08686D7E6BF5}"/>
    <dgm:cxn modelId="{1450E512-379D-4F08-B1EB-B2D02DD20740}" srcId="{5F7E46CF-5751-43E5-A6B3-C491C16223DE}" destId="{82DFF660-C94A-41C9-AD6E-C6E5F7DD1744}" srcOrd="2" destOrd="0" parTransId="{E17C5F5D-44F5-49AD-A8EE-BD3FE9FBE0AA}" sibTransId="{BFEA07F2-1773-4BD9-B184-AE1ABA61B7E5}"/>
    <dgm:cxn modelId="{477E06E5-BB8A-4DF7-AA6D-F12E9770883A}" srcId="{82DFF660-C94A-41C9-AD6E-C6E5F7DD1744}" destId="{01096CA3-ECA0-452D-8C5A-54ACE9A8EED3}" srcOrd="0" destOrd="0" parTransId="{FE2C5869-2EAB-4335-A1C1-70D86F4B19A2}" sibTransId="{F78DCE02-1CE3-4789-8F81-9013985357BF}"/>
    <dgm:cxn modelId="{7C954A5F-A023-40E5-B51A-EE29E0A1B122}" type="presOf" srcId="{40BF15D9-722B-484C-8837-D1DDD13F191D}" destId="{8F8D5431-9A08-4218-B03B-856B5962F271}" srcOrd="0" destOrd="0" presId="urn:microsoft.com/office/officeart/2005/8/layout/vList2"/>
    <dgm:cxn modelId="{4FB43C0F-35C4-4186-A738-B55DD24C3987}" type="presOf" srcId="{21956589-A84D-463B-957D-DE568EB601FA}" destId="{009DF333-71EF-4505-8556-C5FBB9D704A7}" srcOrd="0" destOrd="1" presId="urn:microsoft.com/office/officeart/2005/8/layout/vList2"/>
    <dgm:cxn modelId="{4198EE49-7A38-4290-9668-133F89CF155A}" type="presOf" srcId="{82DFF660-C94A-41C9-AD6E-C6E5F7DD1744}" destId="{AE2CB34B-07ED-4421-B8CB-619EDB72F9DB}" srcOrd="0" destOrd="0" presId="urn:microsoft.com/office/officeart/2005/8/layout/vList2"/>
    <dgm:cxn modelId="{78A48E15-7F68-463F-9494-37F8DD8AEF48}" srcId="{40BF15D9-722B-484C-8837-D1DDD13F191D}" destId="{0E3733C8-594E-438A-A6EF-0706CCF863B4}" srcOrd="0" destOrd="0" parTransId="{F6984A64-1E75-48FA-8821-62D35C6BA2C8}" sibTransId="{61DF840B-55F6-4CA7-89B7-22ADBC4F617F}"/>
    <dgm:cxn modelId="{4453CE8F-6A45-4588-8B02-36EA268EE41F}" srcId="{5F7E46CF-5751-43E5-A6B3-C491C16223DE}" destId="{3A11AA00-F2FB-4835-BCC7-FD5EA5B3CD86}" srcOrd="0" destOrd="0" parTransId="{4A7FA70C-ABDA-402A-9A2C-2B8FA2E0AA33}" sibTransId="{4D93ABAC-C699-4116-B158-1B1F8AC411FB}"/>
    <dgm:cxn modelId="{F1F96B98-71FD-4C50-8F01-375B2792628F}" type="presOf" srcId="{25573B41-3EF2-4940-B3EA-9EDC88ED6234}" destId="{F7076F7F-F981-48D5-85D3-DBD822B8A8F1}" srcOrd="0" destOrd="0" presId="urn:microsoft.com/office/officeart/2005/8/layout/vList2"/>
    <dgm:cxn modelId="{BD39052D-A433-487A-8880-066C9B93763B}" type="presOf" srcId="{01096CA3-ECA0-452D-8C5A-54ACE9A8EED3}" destId="{009DF333-71EF-4505-8556-C5FBB9D704A7}" srcOrd="0" destOrd="0" presId="urn:microsoft.com/office/officeart/2005/8/layout/vList2"/>
    <dgm:cxn modelId="{048870E1-CD73-4EEC-8673-2877B9757E69}" type="presParOf" srcId="{B42A04EC-9C89-4706-87B6-B96F9887DAEB}" destId="{3CE8843B-44F9-4029-BCB7-1D8C0DCCA205}" srcOrd="0" destOrd="0" presId="urn:microsoft.com/office/officeart/2005/8/layout/vList2"/>
    <dgm:cxn modelId="{32DD1A3B-A751-4AE4-A9DA-D5811048C553}" type="presParOf" srcId="{B42A04EC-9C89-4706-87B6-B96F9887DAEB}" destId="{F7076F7F-F981-48D5-85D3-DBD822B8A8F1}" srcOrd="1" destOrd="0" presId="urn:microsoft.com/office/officeart/2005/8/layout/vList2"/>
    <dgm:cxn modelId="{5C06BDD8-3BB0-444F-84D3-1924FC6FA728}" type="presParOf" srcId="{B42A04EC-9C89-4706-87B6-B96F9887DAEB}" destId="{8F8D5431-9A08-4218-B03B-856B5962F271}" srcOrd="2" destOrd="0" presId="urn:microsoft.com/office/officeart/2005/8/layout/vList2"/>
    <dgm:cxn modelId="{2D77D692-2179-4517-B0DB-D36DB30F21EE}" type="presParOf" srcId="{B42A04EC-9C89-4706-87B6-B96F9887DAEB}" destId="{75106C00-8B58-464C-A1A2-5B761739B17C}" srcOrd="3" destOrd="0" presId="urn:microsoft.com/office/officeart/2005/8/layout/vList2"/>
    <dgm:cxn modelId="{ADFC5D53-E263-4A38-BEDA-D08BC391CA85}" type="presParOf" srcId="{B42A04EC-9C89-4706-87B6-B96F9887DAEB}" destId="{AE2CB34B-07ED-4421-B8CB-619EDB72F9DB}" srcOrd="4" destOrd="0" presId="urn:microsoft.com/office/officeart/2005/8/layout/vList2"/>
    <dgm:cxn modelId="{E380926F-DEB9-430A-813F-E7C1A937CEB8}" type="presParOf" srcId="{B42A04EC-9C89-4706-87B6-B96F9887DAEB}" destId="{009DF333-71EF-4505-8556-C5FBB9D704A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15E62-8407-4B9F-9CE4-E55FBCD982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34DD25-8802-4296-8A4A-0A093CD6E7CF}">
      <dgm:prSet phldrT="[Текст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ru-RU" sz="2500" dirty="0">
              <a:effectLst/>
              <a:latin typeface="Bookman Old Style" panose="02050604050505020204" pitchFamily="18" charset="0"/>
            </a:rPr>
            <a:t>▶ Продолжительность</a:t>
          </a:r>
          <a:r>
            <a:rPr lang="ru-RU" sz="2500" dirty="0">
              <a:latin typeface="Bookman Old Style" panose="02050604050505020204" pitchFamily="18" charset="0"/>
            </a:rPr>
            <a:t> </a:t>
          </a:r>
          <a:r>
            <a:rPr lang="ru-RU" sz="2500" dirty="0">
              <a:effectLst/>
              <a:latin typeface="Bookman Old Style" panose="02050604050505020204" pitchFamily="18" charset="0"/>
            </a:rPr>
            <a:t>обучения</a:t>
          </a:r>
        </a:p>
      </dgm:t>
    </dgm:pt>
    <dgm:pt modelId="{67795310-4C3A-4E96-BC40-E5A9A0679E60}" type="parTrans" cxnId="{56B882B8-02B2-443B-B0F9-D57285B045E0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99E62EB8-3F77-4F83-8FE0-1DC1AA825797}" type="sibTrans" cxnId="{56B882B8-02B2-443B-B0F9-D57285B045E0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2C59566D-6CDC-461A-A523-D585C892690B}">
      <dgm:prSet phldrT="[Текст]" custT="1"/>
      <dgm:spPr/>
      <dgm:t>
        <a:bodyPr/>
        <a:lstStyle/>
        <a:p>
          <a:r>
            <a:rPr lang="ru-RU" sz="2000" dirty="0">
              <a:latin typeface="Bookman Old Style" panose="02050604050505020204" pitchFamily="18" charset="0"/>
            </a:rPr>
            <a:t>4 года;</a:t>
          </a:r>
        </a:p>
      </dgm:t>
    </dgm:pt>
    <dgm:pt modelId="{CC2E9336-DE14-4624-A4B6-9716F4E07699}" type="parTrans" cxnId="{822A5EC4-B9BA-4630-B9A2-992043300AB9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00DE5F98-6334-422E-86B5-9DD3812C1543}" type="sibTrans" cxnId="{822A5EC4-B9BA-4630-B9A2-992043300AB9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E9FA79D0-8C3E-4D61-9AE5-B3713BD76CE9}">
      <dgm:prSet phldrT="[Текст]" custT="1"/>
      <dgm:spPr>
        <a:solidFill>
          <a:srgbClr val="2A5196"/>
        </a:solidFill>
        <a:ln>
          <a:noFill/>
        </a:ln>
      </dgm:spPr>
      <dgm:t>
        <a:bodyPr/>
        <a:lstStyle/>
        <a:p>
          <a:r>
            <a:rPr lang="ru-RU" sz="2600" dirty="0">
              <a:effectLst/>
              <a:latin typeface="Bookman Old Style" panose="02050604050505020204" pitchFamily="18" charset="0"/>
            </a:rPr>
            <a:t>▶ Форма обучения</a:t>
          </a:r>
        </a:p>
      </dgm:t>
    </dgm:pt>
    <dgm:pt modelId="{FA7562DE-C4A0-4A78-A301-3EF63AEEAEF4}" type="parTrans" cxnId="{54BA8966-95DE-4551-93B9-DFE77DEB927A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56902AF6-EB88-41E4-B47E-D4BE5FBDFDAE}" type="sibTrans" cxnId="{54BA8966-95DE-4551-93B9-DFE77DEB927A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0A31171F-5E52-48D6-86DF-900B7DA062B3}">
      <dgm:prSet phldrT="[Текст]" custT="1"/>
      <dgm:spPr/>
      <dgm:t>
        <a:bodyPr/>
        <a:lstStyle/>
        <a:p>
          <a:r>
            <a:rPr lang="ru-RU" sz="2000" dirty="0">
              <a:latin typeface="Bookman Old Style" panose="02050604050505020204" pitchFamily="18" charset="0"/>
            </a:rPr>
            <a:t>Очная;</a:t>
          </a:r>
        </a:p>
      </dgm:t>
    </dgm:pt>
    <dgm:pt modelId="{C5815DD3-C317-4282-9C9F-6BCDC5144EC9}" type="parTrans" cxnId="{7A3D111C-ECF0-4585-943D-70268FDECFF6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CB13923E-8371-4634-8F70-1C764CF2A325}" type="sibTrans" cxnId="{7A3D111C-ECF0-4585-943D-70268FDECFF6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2415D724-3F4F-42C9-B3D6-8D9559265F51}">
      <dgm:prSet phldrT="[Текст]" custT="1"/>
      <dgm:spPr/>
      <dgm:t>
        <a:bodyPr/>
        <a:lstStyle/>
        <a:p>
          <a:r>
            <a:rPr lang="ru-RU" sz="2000" dirty="0">
              <a:solidFill>
                <a:srgbClr val="000000"/>
              </a:solidFill>
              <a:latin typeface="Bookman Old Style" panose="02050604050505020204" pitchFamily="18" charset="0"/>
            </a:rPr>
            <a:t>Бакалавр по направлению «Международные отношения»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2AD27D65-A3ED-45A8-A59A-9CB8E67F6726}" type="parTrans" cxnId="{9FDAB9DA-1C0A-4D90-B707-8E8B14855852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7BE01120-C9E1-4BE3-9D64-170A9E86E141}" type="sibTrans" cxnId="{9FDAB9DA-1C0A-4D90-B707-8E8B14855852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2F9F39AE-E42C-49C1-ACD0-B0EEF0C9EBDD}">
      <dgm:prSet phldrT="[Текст]" custT="1"/>
      <dgm:spPr>
        <a:solidFill>
          <a:srgbClr val="6292C6"/>
        </a:solidFill>
        <a:ln>
          <a:noFill/>
        </a:ln>
      </dgm:spPr>
      <dgm:t>
        <a:bodyPr/>
        <a:lstStyle/>
        <a:p>
          <a:r>
            <a:rPr lang="ru-RU" sz="2600" dirty="0">
              <a:effectLst/>
              <a:latin typeface="Bookman Old Style" panose="02050604050505020204" pitchFamily="18" charset="0"/>
            </a:rPr>
            <a:t>▶ Изучаемые языки</a:t>
          </a:r>
        </a:p>
      </dgm:t>
    </dgm:pt>
    <dgm:pt modelId="{92026394-70DE-4EC3-A69B-E502116D5434}" type="parTrans" cxnId="{1790733A-CAE0-4A72-ADE2-EAE47E299460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9B64C227-D236-4918-AC7D-2AA364C6F707}" type="sibTrans" cxnId="{1790733A-CAE0-4A72-ADE2-EAE47E299460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F527434F-3343-4EBD-9EB8-24B4EC71D6FE}">
      <dgm:prSet phldrT="[Текст]" custT="1"/>
      <dgm:spPr/>
      <dgm:t>
        <a:bodyPr/>
        <a:lstStyle/>
        <a:p>
          <a:r>
            <a:rPr lang="ru-RU" sz="2000" dirty="0">
              <a:latin typeface="Bookman Old Style" panose="02050604050505020204" pitchFamily="18" charset="0"/>
            </a:rPr>
            <a:t>Английский;</a:t>
          </a:r>
        </a:p>
      </dgm:t>
    </dgm:pt>
    <dgm:pt modelId="{C4EA6515-A161-4E63-812E-162947551B52}" type="parTrans" cxnId="{75E9F030-2AE5-4579-98C6-50E80E8E4ADA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5CA0C89C-91A5-4072-893E-F5EC3F42A155}" type="sibTrans" cxnId="{75E9F030-2AE5-4579-98C6-50E80E8E4ADA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C602F14F-9B31-4BC1-91D1-940A42EAFF9C}">
      <dgm:prSet phldrT="[Текст]" custT="1"/>
      <dgm:spPr>
        <a:solidFill>
          <a:srgbClr val="8DAFD6"/>
        </a:solidFill>
        <a:ln>
          <a:noFill/>
        </a:ln>
      </dgm:spPr>
      <dgm:t>
        <a:bodyPr/>
        <a:lstStyle/>
        <a:p>
          <a:r>
            <a:rPr lang="ru-RU" sz="2600" dirty="0">
              <a:effectLst/>
              <a:latin typeface="Bookman Old Style" panose="02050604050505020204" pitchFamily="18" charset="0"/>
            </a:rPr>
            <a:t>▶ Диплом</a:t>
          </a:r>
        </a:p>
      </dgm:t>
    </dgm:pt>
    <dgm:pt modelId="{D9696174-C022-4453-8BE1-544F1A46C3C4}" type="parTrans" cxnId="{772A8A07-9D8B-4F14-AFD7-CDCB2ABD8EFD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84839A98-A4E7-4403-9515-4923D6371C53}" type="sibTrans" cxnId="{772A8A07-9D8B-4F14-AFD7-CDCB2ABD8EFD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949BA2E2-FCE0-4674-91A2-311FE01E9F29}">
      <dgm:prSet phldrT="[Текст]" custT="1"/>
      <dgm:spPr/>
      <dgm:t>
        <a:bodyPr/>
        <a:lstStyle/>
        <a:p>
          <a:r>
            <a:rPr lang="ru-RU" sz="2000" dirty="0">
              <a:latin typeface="Bookman Old Style" panose="02050604050505020204" pitchFamily="18" charset="0"/>
            </a:rPr>
            <a:t>Турецкий </a:t>
          </a: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или</a:t>
          </a:r>
          <a:r>
            <a:rPr lang="ru-RU" sz="2000" dirty="0">
              <a:latin typeface="Bookman Old Style" panose="02050604050505020204" pitchFamily="18" charset="0"/>
            </a:rPr>
            <a:t> арабский;</a:t>
          </a:r>
        </a:p>
      </dgm:t>
    </dgm:pt>
    <dgm:pt modelId="{B6FFB673-6C43-43BD-A2B0-9529B23BD5C5}" type="parTrans" cxnId="{2E848AD3-A562-4B46-8BF9-F473A18B63B0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B7A83216-BF7D-42F4-BD72-2F672000C8BC}" type="sibTrans" cxnId="{2E848AD3-A562-4B46-8BF9-F473A18B63B0}">
      <dgm:prSet/>
      <dgm:spPr/>
      <dgm:t>
        <a:bodyPr/>
        <a:lstStyle/>
        <a:p>
          <a:endParaRPr lang="ru-RU" sz="2000">
            <a:latin typeface="Bookman Old Style" panose="02050604050505020204" pitchFamily="18" charset="0"/>
          </a:endParaRPr>
        </a:p>
      </dgm:t>
    </dgm:pt>
    <dgm:pt modelId="{21CA7FFF-D97F-4129-A571-1B4DEA71F5AF}" type="pres">
      <dgm:prSet presAssocID="{97B15E62-8407-4B9F-9CE4-E55FBCD982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2E11DF-8470-45C1-8DB0-AC5BE3D54ABF}" type="pres">
      <dgm:prSet presAssocID="{5234DD25-8802-4296-8A4A-0A093CD6E7CF}" presName="parentText" presStyleLbl="node1" presStyleIdx="0" presStyleCnt="4" custScaleY="84926" custLinFactNeighborY="17807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5B70E15-AE6D-4A5A-9926-3D4F50792209}" type="pres">
      <dgm:prSet presAssocID="{5234DD25-8802-4296-8A4A-0A093CD6E7CF}" presName="childText" presStyleLbl="revTx" presStyleIdx="0" presStyleCnt="4" custLinFactNeighborX="-138" custLinFactNeighborY="19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3563D-CC6D-4D7F-87A3-ADBA6F4FE380}" type="pres">
      <dgm:prSet presAssocID="{E9FA79D0-8C3E-4D61-9AE5-B3713BD76CE9}" presName="parentText" presStyleLbl="node1" presStyleIdx="1" presStyleCnt="4" custScaleY="81472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D866CFA-F531-469E-8F3D-1D5CA5F541A2}" type="pres">
      <dgm:prSet presAssocID="{E9FA79D0-8C3E-4D61-9AE5-B3713BD76CE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B0800-C8B9-4A30-B1B5-6367D96550CC}" type="pres">
      <dgm:prSet presAssocID="{2F9F39AE-E42C-49C1-ACD0-B0EEF0C9EBDD}" presName="parentText" presStyleLbl="node1" presStyleIdx="2" presStyleCnt="4" custScaleY="75382" custLinFactNeighborX="277" custLinFactNeighborY="-20719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F130616-07D5-40E1-B4AA-661BD700A485}" type="pres">
      <dgm:prSet presAssocID="{2F9F39AE-E42C-49C1-ACD0-B0EEF0C9EBDD}" presName="childText" presStyleLbl="revTx" presStyleIdx="2" presStyleCnt="4" custLinFactNeighborY="-1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C7D37-F39D-4687-9565-AC6E615944A7}" type="pres">
      <dgm:prSet presAssocID="{C602F14F-9B31-4BC1-91D1-940A42EAFF9C}" presName="parentText" presStyleLbl="node1" presStyleIdx="3" presStyleCnt="4" custScaleY="68224" custLinFactNeighborX="-1107" custLinFactNeighborY="-134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E865BFA-86CA-44B9-A050-C04849BF9811}" type="pres">
      <dgm:prSet presAssocID="{C602F14F-9B31-4BC1-91D1-940A42EAFF9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0733A-CAE0-4A72-ADE2-EAE47E299460}" srcId="{97B15E62-8407-4B9F-9CE4-E55FBCD982E2}" destId="{2F9F39AE-E42C-49C1-ACD0-B0EEF0C9EBDD}" srcOrd="2" destOrd="0" parTransId="{92026394-70DE-4EC3-A69B-E502116D5434}" sibTransId="{9B64C227-D236-4918-AC7D-2AA364C6F707}"/>
    <dgm:cxn modelId="{9FDAB9DA-1C0A-4D90-B707-8E8B14855852}" srcId="{C602F14F-9B31-4BC1-91D1-940A42EAFF9C}" destId="{2415D724-3F4F-42C9-B3D6-8D9559265F51}" srcOrd="0" destOrd="0" parTransId="{2AD27D65-A3ED-45A8-A59A-9CB8E67F6726}" sibTransId="{7BE01120-C9E1-4BE3-9D64-170A9E86E141}"/>
    <dgm:cxn modelId="{AD4BCE55-A1F5-41AE-9631-D8871C9521B5}" type="presOf" srcId="{97B15E62-8407-4B9F-9CE4-E55FBCD982E2}" destId="{21CA7FFF-D97F-4129-A571-1B4DEA71F5AF}" srcOrd="0" destOrd="0" presId="urn:microsoft.com/office/officeart/2005/8/layout/vList2"/>
    <dgm:cxn modelId="{2E848AD3-A562-4B46-8BF9-F473A18B63B0}" srcId="{2F9F39AE-E42C-49C1-ACD0-B0EEF0C9EBDD}" destId="{949BA2E2-FCE0-4674-91A2-311FE01E9F29}" srcOrd="1" destOrd="0" parTransId="{B6FFB673-6C43-43BD-A2B0-9529B23BD5C5}" sibTransId="{B7A83216-BF7D-42F4-BD72-2F672000C8BC}"/>
    <dgm:cxn modelId="{7A02A20D-67AE-4AF3-AFC5-F15840C93E0B}" type="presOf" srcId="{2C59566D-6CDC-461A-A523-D585C892690B}" destId="{35B70E15-AE6D-4A5A-9926-3D4F50792209}" srcOrd="0" destOrd="0" presId="urn:microsoft.com/office/officeart/2005/8/layout/vList2"/>
    <dgm:cxn modelId="{56B882B8-02B2-443B-B0F9-D57285B045E0}" srcId="{97B15E62-8407-4B9F-9CE4-E55FBCD982E2}" destId="{5234DD25-8802-4296-8A4A-0A093CD6E7CF}" srcOrd="0" destOrd="0" parTransId="{67795310-4C3A-4E96-BC40-E5A9A0679E60}" sibTransId="{99E62EB8-3F77-4F83-8FE0-1DC1AA825797}"/>
    <dgm:cxn modelId="{9B1BF963-7E5F-498F-AA61-3DA3FB87882E}" type="presOf" srcId="{5234DD25-8802-4296-8A4A-0A093CD6E7CF}" destId="{142E11DF-8470-45C1-8DB0-AC5BE3D54ABF}" srcOrd="0" destOrd="0" presId="urn:microsoft.com/office/officeart/2005/8/layout/vList2"/>
    <dgm:cxn modelId="{AE2915FF-F44A-44F2-A4DF-8EBB39102A73}" type="presOf" srcId="{E9FA79D0-8C3E-4D61-9AE5-B3713BD76CE9}" destId="{E873563D-CC6D-4D7F-87A3-ADBA6F4FE380}" srcOrd="0" destOrd="0" presId="urn:microsoft.com/office/officeart/2005/8/layout/vList2"/>
    <dgm:cxn modelId="{772A8A07-9D8B-4F14-AFD7-CDCB2ABD8EFD}" srcId="{97B15E62-8407-4B9F-9CE4-E55FBCD982E2}" destId="{C602F14F-9B31-4BC1-91D1-940A42EAFF9C}" srcOrd="3" destOrd="0" parTransId="{D9696174-C022-4453-8BE1-544F1A46C3C4}" sibTransId="{84839A98-A4E7-4403-9515-4923D6371C53}"/>
    <dgm:cxn modelId="{41D17DD7-9A9A-463C-BBE3-A7FE1AAA1BF8}" type="presOf" srcId="{949BA2E2-FCE0-4674-91A2-311FE01E9F29}" destId="{4F130616-07D5-40E1-B4AA-661BD700A485}" srcOrd="0" destOrd="1" presId="urn:microsoft.com/office/officeart/2005/8/layout/vList2"/>
    <dgm:cxn modelId="{F9544B9A-6820-4A6A-B199-0102D76E4634}" type="presOf" srcId="{F527434F-3343-4EBD-9EB8-24B4EC71D6FE}" destId="{4F130616-07D5-40E1-B4AA-661BD700A485}" srcOrd="0" destOrd="0" presId="urn:microsoft.com/office/officeart/2005/8/layout/vList2"/>
    <dgm:cxn modelId="{C1BB0E21-6EA2-4474-B3B5-E22E66152F5D}" type="presOf" srcId="{0A31171F-5E52-48D6-86DF-900B7DA062B3}" destId="{0D866CFA-F531-469E-8F3D-1D5CA5F541A2}" srcOrd="0" destOrd="0" presId="urn:microsoft.com/office/officeart/2005/8/layout/vList2"/>
    <dgm:cxn modelId="{54BA8966-95DE-4551-93B9-DFE77DEB927A}" srcId="{97B15E62-8407-4B9F-9CE4-E55FBCD982E2}" destId="{E9FA79D0-8C3E-4D61-9AE5-B3713BD76CE9}" srcOrd="1" destOrd="0" parTransId="{FA7562DE-C4A0-4A78-A301-3EF63AEEAEF4}" sibTransId="{56902AF6-EB88-41E4-B47E-D4BE5FBDFDAE}"/>
    <dgm:cxn modelId="{AAB93F02-C5A8-4A29-95E5-EF0076E1628D}" type="presOf" srcId="{C602F14F-9B31-4BC1-91D1-940A42EAFF9C}" destId="{B42C7D37-F39D-4687-9565-AC6E615944A7}" srcOrd="0" destOrd="0" presId="urn:microsoft.com/office/officeart/2005/8/layout/vList2"/>
    <dgm:cxn modelId="{7A3D111C-ECF0-4585-943D-70268FDECFF6}" srcId="{E9FA79D0-8C3E-4D61-9AE5-B3713BD76CE9}" destId="{0A31171F-5E52-48D6-86DF-900B7DA062B3}" srcOrd="0" destOrd="0" parTransId="{C5815DD3-C317-4282-9C9F-6BCDC5144EC9}" sibTransId="{CB13923E-8371-4634-8F70-1C764CF2A325}"/>
    <dgm:cxn modelId="{75E9F030-2AE5-4579-98C6-50E80E8E4ADA}" srcId="{2F9F39AE-E42C-49C1-ACD0-B0EEF0C9EBDD}" destId="{F527434F-3343-4EBD-9EB8-24B4EC71D6FE}" srcOrd="0" destOrd="0" parTransId="{C4EA6515-A161-4E63-812E-162947551B52}" sibTransId="{5CA0C89C-91A5-4072-893E-F5EC3F42A155}"/>
    <dgm:cxn modelId="{573E05ED-DA4E-407B-9A25-420A88D764CC}" type="presOf" srcId="{2415D724-3F4F-42C9-B3D6-8D9559265F51}" destId="{0E865BFA-86CA-44B9-A050-C04849BF9811}" srcOrd="0" destOrd="0" presId="urn:microsoft.com/office/officeart/2005/8/layout/vList2"/>
    <dgm:cxn modelId="{822A5EC4-B9BA-4630-B9A2-992043300AB9}" srcId="{5234DD25-8802-4296-8A4A-0A093CD6E7CF}" destId="{2C59566D-6CDC-461A-A523-D585C892690B}" srcOrd="0" destOrd="0" parTransId="{CC2E9336-DE14-4624-A4B6-9716F4E07699}" sibTransId="{00DE5F98-6334-422E-86B5-9DD3812C1543}"/>
    <dgm:cxn modelId="{1820D4E4-4B95-4B20-BDF9-1D14AB319ACB}" type="presOf" srcId="{2F9F39AE-E42C-49C1-ACD0-B0EEF0C9EBDD}" destId="{82DB0800-C8B9-4A30-B1B5-6367D96550CC}" srcOrd="0" destOrd="0" presId="urn:microsoft.com/office/officeart/2005/8/layout/vList2"/>
    <dgm:cxn modelId="{2C92A990-35C4-4F7D-87E1-FE0B81E7DD8E}" type="presParOf" srcId="{21CA7FFF-D97F-4129-A571-1B4DEA71F5AF}" destId="{142E11DF-8470-45C1-8DB0-AC5BE3D54ABF}" srcOrd="0" destOrd="0" presId="urn:microsoft.com/office/officeart/2005/8/layout/vList2"/>
    <dgm:cxn modelId="{0008012E-FE81-4511-8945-716EB47EC603}" type="presParOf" srcId="{21CA7FFF-D97F-4129-A571-1B4DEA71F5AF}" destId="{35B70E15-AE6D-4A5A-9926-3D4F50792209}" srcOrd="1" destOrd="0" presId="urn:microsoft.com/office/officeart/2005/8/layout/vList2"/>
    <dgm:cxn modelId="{73056C16-D95D-4190-A4B0-62090F2FB197}" type="presParOf" srcId="{21CA7FFF-D97F-4129-A571-1B4DEA71F5AF}" destId="{E873563D-CC6D-4D7F-87A3-ADBA6F4FE380}" srcOrd="2" destOrd="0" presId="urn:microsoft.com/office/officeart/2005/8/layout/vList2"/>
    <dgm:cxn modelId="{A63528B1-19C3-4A28-8978-50C685FC7B90}" type="presParOf" srcId="{21CA7FFF-D97F-4129-A571-1B4DEA71F5AF}" destId="{0D866CFA-F531-469E-8F3D-1D5CA5F541A2}" srcOrd="3" destOrd="0" presId="urn:microsoft.com/office/officeart/2005/8/layout/vList2"/>
    <dgm:cxn modelId="{AF033F85-47CB-4AAD-AD9B-FA7C3D387986}" type="presParOf" srcId="{21CA7FFF-D97F-4129-A571-1B4DEA71F5AF}" destId="{82DB0800-C8B9-4A30-B1B5-6367D96550CC}" srcOrd="4" destOrd="0" presId="urn:microsoft.com/office/officeart/2005/8/layout/vList2"/>
    <dgm:cxn modelId="{F0F5805D-4DAB-4530-8AE3-5E666619D212}" type="presParOf" srcId="{21CA7FFF-D97F-4129-A571-1B4DEA71F5AF}" destId="{4F130616-07D5-40E1-B4AA-661BD700A485}" srcOrd="5" destOrd="0" presId="urn:microsoft.com/office/officeart/2005/8/layout/vList2"/>
    <dgm:cxn modelId="{0CE0BEFC-8520-44D2-B194-4AD1755D5940}" type="presParOf" srcId="{21CA7FFF-D97F-4129-A571-1B4DEA71F5AF}" destId="{B42C7D37-F39D-4687-9565-AC6E615944A7}" srcOrd="6" destOrd="0" presId="urn:microsoft.com/office/officeart/2005/8/layout/vList2"/>
    <dgm:cxn modelId="{1D62E408-E5E2-4A27-8AA7-2173F6283915}" type="presParOf" srcId="{21CA7FFF-D97F-4129-A571-1B4DEA71F5AF}" destId="{0E865BFA-86CA-44B9-A050-C04849BF981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51EE9-DA97-41A8-B42F-BD03D4AF89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53F2594-CE17-4A9F-BE30-A76166C7CDB3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России в условиях глобализации;</a:t>
          </a:r>
        </a:p>
      </dgm:t>
    </dgm:pt>
    <dgm:pt modelId="{E65B7BF8-134E-427C-81D8-0B2A2F26E439}" type="parTrans" cxnId="{56631F15-56EB-48C5-AAA2-8AEF5E2D1B49}">
      <dgm:prSet/>
      <dgm:spPr/>
      <dgm:t>
        <a:bodyPr/>
        <a:lstStyle/>
        <a:p>
          <a:endParaRPr lang="ru-RU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81270-F635-4051-A148-59608C8D51C3}" type="sibTrans" cxnId="{56631F15-56EB-48C5-AAA2-8AEF5E2D1B49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ru-RU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A6D2D-CE6A-4028-8F12-9E6FE41CF28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Информационно-коммуникационные технологии в профессиональной деятельности;</a:t>
          </a:r>
        </a:p>
      </dgm:t>
    </dgm:pt>
    <dgm:pt modelId="{84FC5512-9596-4D57-85C7-1877B7FB21BC}" type="parTrans" cxnId="{383756DB-9895-4401-8DCF-978FD473FB85}">
      <dgm:prSet/>
      <dgm:spPr/>
      <dgm:t>
        <a:bodyPr/>
        <a:lstStyle/>
        <a:p>
          <a:endParaRPr lang="ru-RU" sz="2400"/>
        </a:p>
      </dgm:t>
    </dgm:pt>
    <dgm:pt modelId="{EC5EC370-7B97-400F-876D-A20A8E33E6D4}" type="sibTrans" cxnId="{383756DB-9895-4401-8DCF-978FD473FB85}">
      <dgm:prSet/>
      <dgm:spPr/>
      <dgm:t>
        <a:bodyPr/>
        <a:lstStyle/>
        <a:p>
          <a:endParaRPr lang="ru-RU" sz="2400"/>
        </a:p>
      </dgm:t>
    </dgm:pt>
    <dgm:pt modelId="{D527614A-E2A7-4705-BBE1-72EA6E660B42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Геополитика;</a:t>
          </a:r>
          <a:r>
            <a: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37300-5F62-4C50-8A77-6CA74EB63274}" type="parTrans" cxnId="{1D86C5C4-2D31-4A9B-913A-E922AA54A13A}">
      <dgm:prSet/>
      <dgm:spPr/>
      <dgm:t>
        <a:bodyPr/>
        <a:lstStyle/>
        <a:p>
          <a:endParaRPr lang="ru-RU" sz="2400"/>
        </a:p>
      </dgm:t>
    </dgm:pt>
    <dgm:pt modelId="{9BDA2633-93D7-4714-B42D-B6F4F67C8287}" type="sibTrans" cxnId="{1D86C5C4-2D31-4A9B-913A-E922AA54A13A}">
      <dgm:prSet/>
      <dgm:spPr/>
      <dgm:t>
        <a:bodyPr/>
        <a:lstStyle/>
        <a:p>
          <a:endParaRPr lang="ru-RU" sz="2400"/>
        </a:p>
      </dgm:t>
    </dgm:pt>
    <dgm:pt modelId="{98297344-1A2C-4860-9C5D-288724F5108A}">
      <dgm:prSet phldrT="[Текст]" custT="1"/>
      <dgm:spPr>
        <a:solidFill>
          <a:srgbClr val="2A5196"/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Мировая экономика и международные экономические отношения;</a:t>
          </a:r>
        </a:p>
      </dgm:t>
    </dgm:pt>
    <dgm:pt modelId="{CCE501D3-FF9B-46BA-9176-AF1696C31101}" type="parTrans" cxnId="{D2FF7B7E-7E23-41AC-A2AD-C0F3E4BC35E8}">
      <dgm:prSet/>
      <dgm:spPr/>
      <dgm:t>
        <a:bodyPr/>
        <a:lstStyle/>
        <a:p>
          <a:endParaRPr lang="ru-RU" sz="2400"/>
        </a:p>
      </dgm:t>
    </dgm:pt>
    <dgm:pt modelId="{BCB2D69A-1420-41CB-8602-04AB228A9CAF}" type="sibTrans" cxnId="{D2FF7B7E-7E23-41AC-A2AD-C0F3E4BC35E8}">
      <dgm:prSet/>
      <dgm:spPr/>
      <dgm:t>
        <a:bodyPr/>
        <a:lstStyle/>
        <a:p>
          <a:endParaRPr lang="ru-RU" sz="2400"/>
        </a:p>
      </dgm:t>
    </dgm:pt>
    <dgm:pt modelId="{7B1BF461-ADF0-47F5-B5E6-35DB157C3B6E}">
      <dgm:prSet phldrT="[Текст]" custT="1"/>
      <dgm:spPr>
        <a:solidFill>
          <a:srgbClr val="2A5196"/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Два иностранных языка: английский и турецкий/арабский</a:t>
          </a:r>
        </a:p>
      </dgm:t>
    </dgm:pt>
    <dgm:pt modelId="{973C1DAF-5E80-4C96-B98A-5E68232E7C07}" type="parTrans" cxnId="{9D3291BD-8701-41D1-AE87-8E7336E3B1C4}">
      <dgm:prSet/>
      <dgm:spPr/>
      <dgm:t>
        <a:bodyPr/>
        <a:lstStyle/>
        <a:p>
          <a:endParaRPr lang="ru-RU" sz="2400"/>
        </a:p>
      </dgm:t>
    </dgm:pt>
    <dgm:pt modelId="{AD79274D-DD70-4773-8B1F-90A2EF14315F}" type="sibTrans" cxnId="{9D3291BD-8701-41D1-AE87-8E7336E3B1C4}">
      <dgm:prSet/>
      <dgm:spPr/>
      <dgm:t>
        <a:bodyPr/>
        <a:lstStyle/>
        <a:p>
          <a:endParaRPr lang="ru-RU" sz="2400"/>
        </a:p>
      </dgm:t>
    </dgm:pt>
    <dgm:pt modelId="{52C995F2-0917-42B1-BC4A-CA6648D4A60A}">
      <dgm:prSet phldrT="[Текст]" custT="1"/>
      <dgm:spPr>
        <a:solidFill>
          <a:srgbClr val="7FA6D0"/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Международное право;</a:t>
          </a:r>
        </a:p>
      </dgm:t>
    </dgm:pt>
    <dgm:pt modelId="{626B2E03-C30C-4D3B-A17A-B458D0534D99}" type="parTrans" cxnId="{C366567B-CD2D-4FF6-A4ED-5DE17AEB8900}">
      <dgm:prSet/>
      <dgm:spPr/>
      <dgm:t>
        <a:bodyPr/>
        <a:lstStyle/>
        <a:p>
          <a:endParaRPr lang="ru-RU" sz="2400"/>
        </a:p>
      </dgm:t>
    </dgm:pt>
    <dgm:pt modelId="{9A3BF708-3701-4D54-9B2C-4D80417F9A2F}" type="sibTrans" cxnId="{C366567B-CD2D-4FF6-A4ED-5DE17AEB8900}">
      <dgm:prSet/>
      <dgm:spPr/>
      <dgm:t>
        <a:bodyPr/>
        <a:lstStyle/>
        <a:p>
          <a:endParaRPr lang="ru-RU" sz="2400"/>
        </a:p>
      </dgm:t>
    </dgm:pt>
    <dgm:pt modelId="{FF1FC79A-AA8A-4A14-A565-3FDBCFC525DE}">
      <dgm:prSet phldrT="[Текст]" custT="1"/>
      <dgm:spPr>
        <a:solidFill>
          <a:srgbClr val="7FA6D0"/>
        </a:solidFill>
      </dgm:spPr>
      <dgm:t>
        <a:bodyPr/>
        <a:lstStyle/>
        <a:p>
          <a:r>
            <a: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Дипломатия: модели, формы, методы;</a:t>
          </a:r>
        </a:p>
      </dgm:t>
    </dgm:pt>
    <dgm:pt modelId="{E22018D3-A112-43E9-847F-2B6ADDB545F6}" type="parTrans" cxnId="{EB771CC4-892D-4817-846D-7F2E617FDF8F}">
      <dgm:prSet/>
      <dgm:spPr/>
      <dgm:t>
        <a:bodyPr/>
        <a:lstStyle/>
        <a:p>
          <a:endParaRPr lang="ru-RU" sz="2400"/>
        </a:p>
      </dgm:t>
    </dgm:pt>
    <dgm:pt modelId="{689519DD-2100-4967-B844-CC4D273261DB}" type="sibTrans" cxnId="{EB771CC4-892D-4817-846D-7F2E617FDF8F}">
      <dgm:prSet/>
      <dgm:spPr/>
      <dgm:t>
        <a:bodyPr/>
        <a:lstStyle/>
        <a:p>
          <a:endParaRPr lang="ru-RU" sz="2400"/>
        </a:p>
      </dgm:t>
    </dgm:pt>
    <dgm:pt modelId="{2D790A37-CEB1-4C19-98B8-C9CB189B2F8D}" type="pres">
      <dgm:prSet presAssocID="{72751EE9-DA97-41A8-B42F-BD03D4AF89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EF751A-7547-436E-B6B5-8CD335280440}" type="pres">
      <dgm:prSet presAssocID="{72751EE9-DA97-41A8-B42F-BD03D4AF89A5}" presName="Name1" presStyleCnt="0"/>
      <dgm:spPr/>
    </dgm:pt>
    <dgm:pt modelId="{B59A934D-FBCC-40D9-89B3-19A17D66ED7D}" type="pres">
      <dgm:prSet presAssocID="{72751EE9-DA97-41A8-B42F-BD03D4AF89A5}" presName="cycle" presStyleCnt="0"/>
      <dgm:spPr/>
    </dgm:pt>
    <dgm:pt modelId="{E99600A4-393C-48B8-9BF2-01C1DFF126E4}" type="pres">
      <dgm:prSet presAssocID="{72751EE9-DA97-41A8-B42F-BD03D4AF89A5}" presName="srcNode" presStyleLbl="node1" presStyleIdx="0" presStyleCnt="7"/>
      <dgm:spPr/>
    </dgm:pt>
    <dgm:pt modelId="{26AF0C8E-1A98-47D7-B6D5-5A9B7808C7FC}" type="pres">
      <dgm:prSet presAssocID="{72751EE9-DA97-41A8-B42F-BD03D4AF89A5}" presName="conn" presStyleLbl="parChTrans1D2" presStyleIdx="0" presStyleCnt="1"/>
      <dgm:spPr/>
      <dgm:t>
        <a:bodyPr/>
        <a:lstStyle/>
        <a:p>
          <a:endParaRPr lang="ru-RU"/>
        </a:p>
      </dgm:t>
    </dgm:pt>
    <dgm:pt modelId="{5DA7AC1E-0279-4272-9A20-75901E7FD0AA}" type="pres">
      <dgm:prSet presAssocID="{72751EE9-DA97-41A8-B42F-BD03D4AF89A5}" presName="extraNode" presStyleLbl="node1" presStyleIdx="0" presStyleCnt="7"/>
      <dgm:spPr/>
    </dgm:pt>
    <dgm:pt modelId="{28892E2E-F8FF-4030-AE37-49E9372574DB}" type="pres">
      <dgm:prSet presAssocID="{72751EE9-DA97-41A8-B42F-BD03D4AF89A5}" presName="dstNode" presStyleLbl="node1" presStyleIdx="0" presStyleCnt="7"/>
      <dgm:spPr/>
    </dgm:pt>
    <dgm:pt modelId="{685F8E40-6827-4D21-AA20-7E0A788C0174}" type="pres">
      <dgm:prSet presAssocID="{853F2594-CE17-4A9F-BE30-A76166C7CDB3}" presName="text_1" presStyleLbl="node1" presStyleIdx="0" presStyleCnt="7" custScaleY="12101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7984FC8-B7E7-44CD-A464-344AC39F4C56}" type="pres">
      <dgm:prSet presAssocID="{853F2594-CE17-4A9F-BE30-A76166C7CDB3}" presName="accent_1" presStyleCnt="0"/>
      <dgm:spPr/>
    </dgm:pt>
    <dgm:pt modelId="{6CC00397-D8E3-4C1B-97F2-1EEC77A134A0}" type="pres">
      <dgm:prSet presAssocID="{853F2594-CE17-4A9F-BE30-A76166C7CDB3}" presName="accentRepeatNode" presStyleLbl="solidFgAcc1" presStyleIdx="0" presStyleCnt="7"/>
      <dgm:spPr>
        <a:ln>
          <a:solidFill>
            <a:srgbClr val="002060"/>
          </a:solidFill>
        </a:ln>
      </dgm:spPr>
    </dgm:pt>
    <dgm:pt modelId="{84D7770B-994A-42B8-975D-EA321534DB0A}" type="pres">
      <dgm:prSet presAssocID="{98297344-1A2C-4860-9C5D-288724F5108A}" presName="text_2" presStyleLbl="node1" presStyleIdx="1" presStyleCnt="7" custScaleY="10936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254D4B2-9460-46F6-98BF-1B8B257C816C}" type="pres">
      <dgm:prSet presAssocID="{98297344-1A2C-4860-9C5D-288724F5108A}" presName="accent_2" presStyleCnt="0"/>
      <dgm:spPr/>
    </dgm:pt>
    <dgm:pt modelId="{A20F90B8-769B-4931-8C74-8FD7C4A63F49}" type="pres">
      <dgm:prSet presAssocID="{98297344-1A2C-4860-9C5D-288724F5108A}" presName="accentRepeatNode" presStyleLbl="solidFgAcc1" presStyleIdx="1" presStyleCnt="7"/>
      <dgm:spPr>
        <a:ln>
          <a:solidFill>
            <a:srgbClr val="002060"/>
          </a:solidFill>
        </a:ln>
      </dgm:spPr>
    </dgm:pt>
    <dgm:pt modelId="{E11F21EC-772C-4514-BF89-67D97547DC6E}" type="pres">
      <dgm:prSet presAssocID="{52C995F2-0917-42B1-BC4A-CA6648D4A60A}" presName="text_3" presStyleLbl="node1" presStyleIdx="2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1CDFAAE-A72D-4983-8F7F-91690068E38A}" type="pres">
      <dgm:prSet presAssocID="{52C995F2-0917-42B1-BC4A-CA6648D4A60A}" presName="accent_3" presStyleCnt="0"/>
      <dgm:spPr/>
    </dgm:pt>
    <dgm:pt modelId="{FF2EB785-7946-4C58-89C6-E4A51A9E6EDF}" type="pres">
      <dgm:prSet presAssocID="{52C995F2-0917-42B1-BC4A-CA6648D4A60A}" presName="accentRepeatNode" presStyleLbl="solidFgAcc1" presStyleIdx="2" presStyleCnt="7"/>
      <dgm:spPr>
        <a:ln>
          <a:solidFill>
            <a:srgbClr val="002060"/>
          </a:solidFill>
        </a:ln>
      </dgm:spPr>
    </dgm:pt>
    <dgm:pt modelId="{17EAE999-7687-45C4-8268-D86003A34CBA}" type="pres">
      <dgm:prSet presAssocID="{D527614A-E2A7-4705-BBE1-72EA6E660B42}" presName="text_4" presStyleLbl="node1" presStyleIdx="3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89DFA67-1F62-4D28-8ECA-AC22F5324050}" type="pres">
      <dgm:prSet presAssocID="{D527614A-E2A7-4705-BBE1-72EA6E660B42}" presName="accent_4" presStyleCnt="0"/>
      <dgm:spPr/>
    </dgm:pt>
    <dgm:pt modelId="{E6759E58-5E02-494B-926A-177DFFF7E5FF}" type="pres">
      <dgm:prSet presAssocID="{D527614A-E2A7-4705-BBE1-72EA6E660B42}" presName="accentRepeatNode" presStyleLbl="solidFgAcc1" presStyleIdx="3" presStyleCnt="7"/>
      <dgm:spPr>
        <a:ln>
          <a:solidFill>
            <a:srgbClr val="002060"/>
          </a:solidFill>
        </a:ln>
      </dgm:spPr>
    </dgm:pt>
    <dgm:pt modelId="{C0C4AFA8-3BDD-452D-8373-5C57F27BCA2E}" type="pres">
      <dgm:prSet presAssocID="{FF1FC79A-AA8A-4A14-A565-3FDBCFC525DE}" presName="text_5" presStyleLbl="node1" presStyleIdx="4" presStyleCnt="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69DB890-46FF-4C82-A676-F6565FDABC89}" type="pres">
      <dgm:prSet presAssocID="{FF1FC79A-AA8A-4A14-A565-3FDBCFC525DE}" presName="accent_5" presStyleCnt="0"/>
      <dgm:spPr/>
    </dgm:pt>
    <dgm:pt modelId="{516178A4-1F84-4241-BB07-794CC6A3D7E0}" type="pres">
      <dgm:prSet presAssocID="{FF1FC79A-AA8A-4A14-A565-3FDBCFC525DE}" presName="accentRepeatNode" presStyleLbl="solidFgAcc1" presStyleIdx="4" presStyleCnt="7"/>
      <dgm:spPr>
        <a:ln>
          <a:solidFill>
            <a:srgbClr val="002060"/>
          </a:solidFill>
        </a:ln>
      </dgm:spPr>
    </dgm:pt>
    <dgm:pt modelId="{7F10B941-5368-4860-AA2A-96F6F68A288C}" type="pres">
      <dgm:prSet presAssocID="{7B1BF461-ADF0-47F5-B5E6-35DB157C3B6E}" presName="text_6" presStyleLbl="node1" presStyleIdx="5" presStyleCnt="7" custScaleY="12683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45ACACD-F575-47FB-BB4E-581A4B54CE81}" type="pres">
      <dgm:prSet presAssocID="{7B1BF461-ADF0-47F5-B5E6-35DB157C3B6E}" presName="accent_6" presStyleCnt="0"/>
      <dgm:spPr/>
    </dgm:pt>
    <dgm:pt modelId="{9F84C87F-ACBF-4496-B74D-EB9E8E1A34CF}" type="pres">
      <dgm:prSet presAssocID="{7B1BF461-ADF0-47F5-B5E6-35DB157C3B6E}" presName="accentRepeatNode" presStyleLbl="solidFgAcc1" presStyleIdx="5" presStyleCnt="7"/>
      <dgm:spPr>
        <a:ln>
          <a:solidFill>
            <a:srgbClr val="002060"/>
          </a:solidFill>
        </a:ln>
      </dgm:spPr>
    </dgm:pt>
    <dgm:pt modelId="{8FE5CC6F-F973-4D43-9D1F-C827F0CE74DB}" type="pres">
      <dgm:prSet presAssocID="{F0BA6D2D-CE6A-4028-8F12-9E6FE41CF285}" presName="text_7" presStyleLbl="node1" presStyleIdx="6" presStyleCnt="7" custScaleY="11942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F598417-D2BF-4DD7-8958-2EF932CF2EED}" type="pres">
      <dgm:prSet presAssocID="{F0BA6D2D-CE6A-4028-8F12-9E6FE41CF285}" presName="accent_7" presStyleCnt="0"/>
      <dgm:spPr/>
    </dgm:pt>
    <dgm:pt modelId="{61FFD51C-8644-49CE-B222-73B1B715C888}" type="pres">
      <dgm:prSet presAssocID="{F0BA6D2D-CE6A-4028-8F12-9E6FE41CF285}" presName="accentRepeatNode" presStyleLbl="solidFgAcc1" presStyleIdx="6" presStyleCnt="7"/>
      <dgm:spPr>
        <a:ln>
          <a:solidFill>
            <a:srgbClr val="002060"/>
          </a:solidFill>
        </a:ln>
      </dgm:spPr>
    </dgm:pt>
  </dgm:ptLst>
  <dgm:cxnLst>
    <dgm:cxn modelId="{D55F7B86-A4AA-4622-AB31-0ABE63A34F8F}" type="presOf" srcId="{F6781270-F635-4051-A148-59608C8D51C3}" destId="{26AF0C8E-1A98-47D7-B6D5-5A9B7808C7FC}" srcOrd="0" destOrd="0" presId="urn:microsoft.com/office/officeart/2008/layout/VerticalCurvedList"/>
    <dgm:cxn modelId="{1D86C5C4-2D31-4A9B-913A-E922AA54A13A}" srcId="{72751EE9-DA97-41A8-B42F-BD03D4AF89A5}" destId="{D527614A-E2A7-4705-BBE1-72EA6E660B42}" srcOrd="3" destOrd="0" parTransId="{5C637300-5F62-4C50-8A77-6CA74EB63274}" sibTransId="{9BDA2633-93D7-4714-B42D-B6F4F67C8287}"/>
    <dgm:cxn modelId="{4152BAEE-C509-4064-AF6A-22FF06D15E78}" type="presOf" srcId="{FF1FC79A-AA8A-4A14-A565-3FDBCFC525DE}" destId="{C0C4AFA8-3BDD-452D-8373-5C57F27BCA2E}" srcOrd="0" destOrd="0" presId="urn:microsoft.com/office/officeart/2008/layout/VerticalCurvedList"/>
    <dgm:cxn modelId="{AC600891-B030-4C5C-87BB-DAB1CD6F9550}" type="presOf" srcId="{F0BA6D2D-CE6A-4028-8F12-9E6FE41CF285}" destId="{8FE5CC6F-F973-4D43-9D1F-C827F0CE74DB}" srcOrd="0" destOrd="0" presId="urn:microsoft.com/office/officeart/2008/layout/VerticalCurvedList"/>
    <dgm:cxn modelId="{383756DB-9895-4401-8DCF-978FD473FB85}" srcId="{72751EE9-DA97-41A8-B42F-BD03D4AF89A5}" destId="{F0BA6D2D-CE6A-4028-8F12-9E6FE41CF285}" srcOrd="6" destOrd="0" parTransId="{84FC5512-9596-4D57-85C7-1877B7FB21BC}" sibTransId="{EC5EC370-7B97-400F-876D-A20A8E33E6D4}"/>
    <dgm:cxn modelId="{446ECF90-9962-459E-929D-E177771CB2ED}" type="presOf" srcId="{D527614A-E2A7-4705-BBE1-72EA6E660B42}" destId="{17EAE999-7687-45C4-8268-D86003A34CBA}" srcOrd="0" destOrd="0" presId="urn:microsoft.com/office/officeart/2008/layout/VerticalCurvedList"/>
    <dgm:cxn modelId="{C366567B-CD2D-4FF6-A4ED-5DE17AEB8900}" srcId="{72751EE9-DA97-41A8-B42F-BD03D4AF89A5}" destId="{52C995F2-0917-42B1-BC4A-CA6648D4A60A}" srcOrd="2" destOrd="0" parTransId="{626B2E03-C30C-4D3B-A17A-B458D0534D99}" sibTransId="{9A3BF708-3701-4D54-9B2C-4D80417F9A2F}"/>
    <dgm:cxn modelId="{EB771CC4-892D-4817-846D-7F2E617FDF8F}" srcId="{72751EE9-DA97-41A8-B42F-BD03D4AF89A5}" destId="{FF1FC79A-AA8A-4A14-A565-3FDBCFC525DE}" srcOrd="4" destOrd="0" parTransId="{E22018D3-A112-43E9-847F-2B6ADDB545F6}" sibTransId="{689519DD-2100-4967-B844-CC4D273261DB}"/>
    <dgm:cxn modelId="{56631F15-56EB-48C5-AAA2-8AEF5E2D1B49}" srcId="{72751EE9-DA97-41A8-B42F-BD03D4AF89A5}" destId="{853F2594-CE17-4A9F-BE30-A76166C7CDB3}" srcOrd="0" destOrd="0" parTransId="{E65B7BF8-134E-427C-81D8-0B2A2F26E439}" sibTransId="{F6781270-F635-4051-A148-59608C8D51C3}"/>
    <dgm:cxn modelId="{4F8ED896-E390-4B1C-9D42-E27A9C0A3B75}" type="presOf" srcId="{52C995F2-0917-42B1-BC4A-CA6648D4A60A}" destId="{E11F21EC-772C-4514-BF89-67D97547DC6E}" srcOrd="0" destOrd="0" presId="urn:microsoft.com/office/officeart/2008/layout/VerticalCurvedList"/>
    <dgm:cxn modelId="{B781991C-C1D5-4034-910F-1D11C810E9B9}" type="presOf" srcId="{98297344-1A2C-4860-9C5D-288724F5108A}" destId="{84D7770B-994A-42B8-975D-EA321534DB0A}" srcOrd="0" destOrd="0" presId="urn:microsoft.com/office/officeart/2008/layout/VerticalCurvedList"/>
    <dgm:cxn modelId="{8A8B07F4-A3F9-4F8E-81BF-BD9098B4450C}" type="presOf" srcId="{7B1BF461-ADF0-47F5-B5E6-35DB157C3B6E}" destId="{7F10B941-5368-4860-AA2A-96F6F68A288C}" srcOrd="0" destOrd="0" presId="urn:microsoft.com/office/officeart/2008/layout/VerticalCurvedList"/>
    <dgm:cxn modelId="{D2FF7B7E-7E23-41AC-A2AD-C0F3E4BC35E8}" srcId="{72751EE9-DA97-41A8-B42F-BD03D4AF89A5}" destId="{98297344-1A2C-4860-9C5D-288724F5108A}" srcOrd="1" destOrd="0" parTransId="{CCE501D3-FF9B-46BA-9176-AF1696C31101}" sibTransId="{BCB2D69A-1420-41CB-8602-04AB228A9CAF}"/>
    <dgm:cxn modelId="{B47CE8BA-9E68-4EAC-9148-CD6FDFB346CB}" type="presOf" srcId="{72751EE9-DA97-41A8-B42F-BD03D4AF89A5}" destId="{2D790A37-CEB1-4C19-98B8-C9CB189B2F8D}" srcOrd="0" destOrd="0" presId="urn:microsoft.com/office/officeart/2008/layout/VerticalCurvedList"/>
    <dgm:cxn modelId="{9D3291BD-8701-41D1-AE87-8E7336E3B1C4}" srcId="{72751EE9-DA97-41A8-B42F-BD03D4AF89A5}" destId="{7B1BF461-ADF0-47F5-B5E6-35DB157C3B6E}" srcOrd="5" destOrd="0" parTransId="{973C1DAF-5E80-4C96-B98A-5E68232E7C07}" sibTransId="{AD79274D-DD70-4773-8B1F-90A2EF14315F}"/>
    <dgm:cxn modelId="{082FD18C-6A48-4FD5-AB9B-8E465EFBAF84}" type="presOf" srcId="{853F2594-CE17-4A9F-BE30-A76166C7CDB3}" destId="{685F8E40-6827-4D21-AA20-7E0A788C0174}" srcOrd="0" destOrd="0" presId="urn:microsoft.com/office/officeart/2008/layout/VerticalCurvedList"/>
    <dgm:cxn modelId="{BCFA8EE2-E0D3-4EB2-B915-F46EBB47262F}" type="presParOf" srcId="{2D790A37-CEB1-4C19-98B8-C9CB189B2F8D}" destId="{3BEF751A-7547-436E-B6B5-8CD335280440}" srcOrd="0" destOrd="0" presId="urn:microsoft.com/office/officeart/2008/layout/VerticalCurvedList"/>
    <dgm:cxn modelId="{80DAA9E6-C4AB-448F-BEF8-79849C8F2718}" type="presParOf" srcId="{3BEF751A-7547-436E-B6B5-8CD335280440}" destId="{B59A934D-FBCC-40D9-89B3-19A17D66ED7D}" srcOrd="0" destOrd="0" presId="urn:microsoft.com/office/officeart/2008/layout/VerticalCurvedList"/>
    <dgm:cxn modelId="{9AE5A12F-1E7F-453F-A347-30A0B65708FB}" type="presParOf" srcId="{B59A934D-FBCC-40D9-89B3-19A17D66ED7D}" destId="{E99600A4-393C-48B8-9BF2-01C1DFF126E4}" srcOrd="0" destOrd="0" presId="urn:microsoft.com/office/officeart/2008/layout/VerticalCurvedList"/>
    <dgm:cxn modelId="{B5ECF3B4-6FF3-440D-A550-D9ACA6C3692D}" type="presParOf" srcId="{B59A934D-FBCC-40D9-89B3-19A17D66ED7D}" destId="{26AF0C8E-1A98-47D7-B6D5-5A9B7808C7FC}" srcOrd="1" destOrd="0" presId="urn:microsoft.com/office/officeart/2008/layout/VerticalCurvedList"/>
    <dgm:cxn modelId="{1832D9CE-8EA8-4333-8A67-41EE00D85187}" type="presParOf" srcId="{B59A934D-FBCC-40D9-89B3-19A17D66ED7D}" destId="{5DA7AC1E-0279-4272-9A20-75901E7FD0AA}" srcOrd="2" destOrd="0" presId="urn:microsoft.com/office/officeart/2008/layout/VerticalCurvedList"/>
    <dgm:cxn modelId="{A2EB2EC4-A4BE-4C6D-AB53-4FC101BA6B86}" type="presParOf" srcId="{B59A934D-FBCC-40D9-89B3-19A17D66ED7D}" destId="{28892E2E-F8FF-4030-AE37-49E9372574DB}" srcOrd="3" destOrd="0" presId="urn:microsoft.com/office/officeart/2008/layout/VerticalCurvedList"/>
    <dgm:cxn modelId="{DC5F3699-4D4D-4389-8078-A675BBBF3ED4}" type="presParOf" srcId="{3BEF751A-7547-436E-B6B5-8CD335280440}" destId="{685F8E40-6827-4D21-AA20-7E0A788C0174}" srcOrd="1" destOrd="0" presId="urn:microsoft.com/office/officeart/2008/layout/VerticalCurvedList"/>
    <dgm:cxn modelId="{69565E51-61C1-4FBC-94E0-A930AAC9F867}" type="presParOf" srcId="{3BEF751A-7547-436E-B6B5-8CD335280440}" destId="{D7984FC8-B7E7-44CD-A464-344AC39F4C56}" srcOrd="2" destOrd="0" presId="urn:microsoft.com/office/officeart/2008/layout/VerticalCurvedList"/>
    <dgm:cxn modelId="{09240AF9-D667-4B69-AF29-28DEB2BB3ACE}" type="presParOf" srcId="{D7984FC8-B7E7-44CD-A464-344AC39F4C56}" destId="{6CC00397-D8E3-4C1B-97F2-1EEC77A134A0}" srcOrd="0" destOrd="0" presId="urn:microsoft.com/office/officeart/2008/layout/VerticalCurvedList"/>
    <dgm:cxn modelId="{4631A8C9-31A5-4FFA-B057-DDEF4D251DBE}" type="presParOf" srcId="{3BEF751A-7547-436E-B6B5-8CD335280440}" destId="{84D7770B-994A-42B8-975D-EA321534DB0A}" srcOrd="3" destOrd="0" presId="urn:microsoft.com/office/officeart/2008/layout/VerticalCurvedList"/>
    <dgm:cxn modelId="{239E487F-528B-48C7-BBC0-EA0F7165FDC1}" type="presParOf" srcId="{3BEF751A-7547-436E-B6B5-8CD335280440}" destId="{7254D4B2-9460-46F6-98BF-1B8B257C816C}" srcOrd="4" destOrd="0" presId="urn:microsoft.com/office/officeart/2008/layout/VerticalCurvedList"/>
    <dgm:cxn modelId="{B1312DA3-5434-4F24-B6C0-548619D65F89}" type="presParOf" srcId="{7254D4B2-9460-46F6-98BF-1B8B257C816C}" destId="{A20F90B8-769B-4931-8C74-8FD7C4A63F49}" srcOrd="0" destOrd="0" presId="urn:microsoft.com/office/officeart/2008/layout/VerticalCurvedList"/>
    <dgm:cxn modelId="{C430A1C5-38F3-428A-827D-B76437C12F3E}" type="presParOf" srcId="{3BEF751A-7547-436E-B6B5-8CD335280440}" destId="{E11F21EC-772C-4514-BF89-67D97547DC6E}" srcOrd="5" destOrd="0" presId="urn:microsoft.com/office/officeart/2008/layout/VerticalCurvedList"/>
    <dgm:cxn modelId="{CB5F91F4-2692-4F46-B2EB-EF9F1E5D674A}" type="presParOf" srcId="{3BEF751A-7547-436E-B6B5-8CD335280440}" destId="{C1CDFAAE-A72D-4983-8F7F-91690068E38A}" srcOrd="6" destOrd="0" presId="urn:microsoft.com/office/officeart/2008/layout/VerticalCurvedList"/>
    <dgm:cxn modelId="{DF243427-EB45-4F09-B1BF-44959A3F2C65}" type="presParOf" srcId="{C1CDFAAE-A72D-4983-8F7F-91690068E38A}" destId="{FF2EB785-7946-4C58-89C6-E4A51A9E6EDF}" srcOrd="0" destOrd="0" presId="urn:microsoft.com/office/officeart/2008/layout/VerticalCurvedList"/>
    <dgm:cxn modelId="{E01F2092-87CD-4D4E-A993-DEBE49C99E33}" type="presParOf" srcId="{3BEF751A-7547-436E-B6B5-8CD335280440}" destId="{17EAE999-7687-45C4-8268-D86003A34CBA}" srcOrd="7" destOrd="0" presId="urn:microsoft.com/office/officeart/2008/layout/VerticalCurvedList"/>
    <dgm:cxn modelId="{D3F2A1F7-EDF4-44A2-B449-453406AD8A3C}" type="presParOf" srcId="{3BEF751A-7547-436E-B6B5-8CD335280440}" destId="{D89DFA67-1F62-4D28-8ECA-AC22F5324050}" srcOrd="8" destOrd="0" presId="urn:microsoft.com/office/officeart/2008/layout/VerticalCurvedList"/>
    <dgm:cxn modelId="{58DAAE80-60A7-48EE-951C-3A40E4CD2A98}" type="presParOf" srcId="{D89DFA67-1F62-4D28-8ECA-AC22F5324050}" destId="{E6759E58-5E02-494B-926A-177DFFF7E5FF}" srcOrd="0" destOrd="0" presId="urn:microsoft.com/office/officeart/2008/layout/VerticalCurvedList"/>
    <dgm:cxn modelId="{F003F379-E38B-452B-A634-969369384D8C}" type="presParOf" srcId="{3BEF751A-7547-436E-B6B5-8CD335280440}" destId="{C0C4AFA8-3BDD-452D-8373-5C57F27BCA2E}" srcOrd="9" destOrd="0" presId="urn:microsoft.com/office/officeart/2008/layout/VerticalCurvedList"/>
    <dgm:cxn modelId="{68BD9ED3-B62C-458C-89DF-783D654602AC}" type="presParOf" srcId="{3BEF751A-7547-436E-B6B5-8CD335280440}" destId="{F69DB890-46FF-4C82-A676-F6565FDABC89}" srcOrd="10" destOrd="0" presId="urn:microsoft.com/office/officeart/2008/layout/VerticalCurvedList"/>
    <dgm:cxn modelId="{4B9AEA42-A283-416A-8BA0-3DB379AB8EE4}" type="presParOf" srcId="{F69DB890-46FF-4C82-A676-F6565FDABC89}" destId="{516178A4-1F84-4241-BB07-794CC6A3D7E0}" srcOrd="0" destOrd="0" presId="urn:microsoft.com/office/officeart/2008/layout/VerticalCurvedList"/>
    <dgm:cxn modelId="{B6F596D0-13F2-4752-9ACE-CD3B176EB4AC}" type="presParOf" srcId="{3BEF751A-7547-436E-B6B5-8CD335280440}" destId="{7F10B941-5368-4860-AA2A-96F6F68A288C}" srcOrd="11" destOrd="0" presId="urn:microsoft.com/office/officeart/2008/layout/VerticalCurvedList"/>
    <dgm:cxn modelId="{8742DB90-8B28-48F1-A5DF-B0D851395815}" type="presParOf" srcId="{3BEF751A-7547-436E-B6B5-8CD335280440}" destId="{B45ACACD-F575-47FB-BB4E-581A4B54CE81}" srcOrd="12" destOrd="0" presId="urn:microsoft.com/office/officeart/2008/layout/VerticalCurvedList"/>
    <dgm:cxn modelId="{61669C83-185B-4BBE-AF70-FB9A21FB6CFF}" type="presParOf" srcId="{B45ACACD-F575-47FB-BB4E-581A4B54CE81}" destId="{9F84C87F-ACBF-4496-B74D-EB9E8E1A34CF}" srcOrd="0" destOrd="0" presId="urn:microsoft.com/office/officeart/2008/layout/VerticalCurvedList"/>
    <dgm:cxn modelId="{B619D15C-858A-4A1F-8D9E-593BADF21106}" type="presParOf" srcId="{3BEF751A-7547-436E-B6B5-8CD335280440}" destId="{8FE5CC6F-F973-4D43-9D1F-C827F0CE74DB}" srcOrd="13" destOrd="0" presId="urn:microsoft.com/office/officeart/2008/layout/VerticalCurvedList"/>
    <dgm:cxn modelId="{2F0636FB-5F8F-47A0-BAA7-FE3EADAE2B49}" type="presParOf" srcId="{3BEF751A-7547-436E-B6B5-8CD335280440}" destId="{CF598417-D2BF-4DD7-8958-2EF932CF2EED}" srcOrd="14" destOrd="0" presId="urn:microsoft.com/office/officeart/2008/layout/VerticalCurvedList"/>
    <dgm:cxn modelId="{F9156E1A-BFBA-44BE-BB54-95D075F91A7C}" type="presParOf" srcId="{CF598417-D2BF-4DD7-8958-2EF932CF2EED}" destId="{61FFD51C-8644-49CE-B222-73B1B715C8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AC9DF7-49FE-4C1C-AE7C-C905C5E9E64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B703DAE-0FF7-4EF1-B015-2332A764782E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▶ Г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осударственных структурах; </a:t>
          </a:r>
        </a:p>
      </dgm:t>
    </dgm:pt>
    <dgm:pt modelId="{BB2B293F-2CF1-44ED-A526-5BC3DEE5DF08}" type="parTrans" cxnId="{EAAA319D-A1DF-42D4-8B1E-420408CE5C5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D4707-84CC-4522-8DC4-3AE7AFE33095}" type="sibTrans" cxnId="{EAAA319D-A1DF-42D4-8B1E-420408CE5C5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46FEB-D6D5-476B-83C1-57882532E6CC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▶ О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бщественно-политических организациях. </a:t>
          </a:r>
        </a:p>
      </dgm:t>
    </dgm:pt>
    <dgm:pt modelId="{3E287FC2-3211-45B5-A8AE-20FB75FC809D}" type="parTrans" cxnId="{B7BECF04-60E2-4253-B1FF-6789E7043C2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C0E22-2A49-4953-A77E-0FCC401C0437}" type="sibTrans" cxnId="{B7BECF04-60E2-4253-B1FF-6789E7043C2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B5591-B587-465A-AA62-B553B86FBEFB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▶ 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аучных и аналитических центрах; </a:t>
          </a:r>
        </a:p>
      </dgm:t>
    </dgm:pt>
    <dgm:pt modelId="{B17B5C5C-AF11-4D6E-8A3F-D7C834F9506C}" type="parTrans" cxnId="{60E9AA8E-6597-4627-B20E-46B02DF19A3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FC94E-ECF3-4AC0-B9B8-AEB7D52875F2}" type="sibTrans" cxnId="{60E9AA8E-6597-4627-B20E-46B02DF19A3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E544A-B0D5-461D-A06B-9D7660DF2E55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▶ С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редствах массовой информации;</a:t>
          </a:r>
        </a:p>
      </dgm:t>
    </dgm:pt>
    <dgm:pt modelId="{A0DED53C-1711-41C0-BCAB-796D9DE62018}" type="parTrans" cxnId="{DE6E669F-0F9D-41E8-AD22-F5B1D89B331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0EAD7-EB01-4FA3-9A89-5B877752EF17}" type="sibTrans" cxnId="{DE6E669F-0F9D-41E8-AD22-F5B1D89B331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47F04-05D9-4943-A9A1-DD191D9420F3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▶ С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фере международного туризма;</a:t>
          </a:r>
        </a:p>
      </dgm:t>
    </dgm:pt>
    <dgm:pt modelId="{170E6B82-B047-4C6A-A08A-8C997D3372E6}" type="parTrans" cxnId="{ADF76A79-037E-428B-8009-989058AE09E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F1AFA-AA15-40D4-9FCF-88BC4F5EAC5B}" type="sibTrans" cxnId="{ADF76A79-037E-428B-8009-989058AE09E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F0DAE-4C34-4C95-A025-B115E2EFBD85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▶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Зарубежных торговых представительствах РФ и отделениях Россотрудничества; </a:t>
          </a:r>
        </a:p>
      </dgm:t>
    </dgm:pt>
    <dgm:pt modelId="{1E026456-530B-4B19-AACB-AF247227A9C4}" type="sibTrans" cxnId="{1469B0FB-87E2-40DB-9AD9-F231D6162E6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51273-E05A-4146-B67A-F49154620F85}" type="parTrans" cxnId="{1469B0FB-87E2-40DB-9AD9-F231D6162E6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F74E5-5679-439D-9FD3-642CE9A1DAFA}">
      <dgm:prSet phldrT="[Текст]" custT="1"/>
      <dgm:spPr>
        <a:ln>
          <a:noFill/>
        </a:ln>
      </dgm:spPr>
      <dgm:t>
        <a:bodyPr/>
        <a:lstStyle/>
        <a:p>
          <a:pPr algn="l"/>
          <a:r>
            <a: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▶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представительствах транснациональных корпораций и международных организаций; </a:t>
          </a:r>
        </a:p>
      </dgm:t>
    </dgm:pt>
    <dgm:pt modelId="{71FA76A0-251A-443E-93A6-C639E88926B7}" type="sibTrans" cxnId="{1D0F0FC2-9C28-4B92-A3D7-3D02510BEC6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20D15-BFE9-4AEE-98EC-D915A994A29B}" type="parTrans" cxnId="{1D0F0FC2-9C28-4B92-A3D7-3D02510BEC6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D086B5-49B3-4B0E-83F6-CD4B2A4A5306}" type="pres">
      <dgm:prSet presAssocID="{ACAC9DF7-49FE-4C1C-AE7C-C905C5E9E6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C12B0-F72A-4FEB-91D5-FD7744CA3B1A}" type="pres">
      <dgm:prSet presAssocID="{CB703DAE-0FF7-4EF1-B015-2332A764782E}" presName="parentLin" presStyleCnt="0"/>
      <dgm:spPr/>
    </dgm:pt>
    <dgm:pt modelId="{0BC46586-A852-43C7-9B06-A7C54ACBD9FA}" type="pres">
      <dgm:prSet presAssocID="{CB703DAE-0FF7-4EF1-B015-2332A764782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6AF38D0-AC58-465B-942E-FF8F0D73286A}" type="pres">
      <dgm:prSet presAssocID="{CB703DAE-0FF7-4EF1-B015-2332A764782E}" presName="parentText" presStyleLbl="node1" presStyleIdx="0" presStyleCnt="7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734BD-7A2E-4599-A439-7E9A4C41F083}" type="pres">
      <dgm:prSet presAssocID="{CB703DAE-0FF7-4EF1-B015-2332A764782E}" presName="negativeSpace" presStyleCnt="0"/>
      <dgm:spPr/>
    </dgm:pt>
    <dgm:pt modelId="{C8E944EB-ED79-4718-9C5A-F314EB2EC94C}" type="pres">
      <dgm:prSet presAssocID="{CB703DAE-0FF7-4EF1-B015-2332A764782E}" presName="childText" presStyleLbl="conFgAcc1" presStyleIdx="0" presStyleCnt="7">
        <dgm:presLayoutVars>
          <dgm:bulletEnabled val="1"/>
        </dgm:presLayoutVars>
      </dgm:prSet>
      <dgm:spPr>
        <a:prstGeom prst="homePlate">
          <a:avLst/>
        </a:prstGeom>
        <a:solidFill>
          <a:srgbClr val="EBEFF4"/>
        </a:solidFill>
        <a:ln>
          <a:noFill/>
        </a:ln>
      </dgm:spPr>
    </dgm:pt>
    <dgm:pt modelId="{2491BC37-6CFC-420E-B85F-BF19ECBEC5DB}" type="pres">
      <dgm:prSet presAssocID="{822D4707-84CC-4522-8DC4-3AE7AFE33095}" presName="spaceBetweenRectangles" presStyleCnt="0"/>
      <dgm:spPr/>
    </dgm:pt>
    <dgm:pt modelId="{8B70E42B-41A9-477F-8E77-88CF6ED0E48C}" type="pres">
      <dgm:prSet presAssocID="{750F74E5-5679-439D-9FD3-642CE9A1DAFA}" presName="parentLin" presStyleCnt="0"/>
      <dgm:spPr/>
    </dgm:pt>
    <dgm:pt modelId="{9F7B6803-7E49-4F56-8754-DF8E3A82DA63}" type="pres">
      <dgm:prSet presAssocID="{750F74E5-5679-439D-9FD3-642CE9A1DAF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3B31C7C-16A7-4C66-82AC-51F5A45C21A0}" type="pres">
      <dgm:prSet presAssocID="{750F74E5-5679-439D-9FD3-642CE9A1DAFA}" presName="parentText" presStyleLbl="node1" presStyleIdx="1" presStyleCnt="7" custScaleX="119671" custScaleY="211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F965-008C-49A5-9FFD-6B958AFE3F3B}" type="pres">
      <dgm:prSet presAssocID="{750F74E5-5679-439D-9FD3-642CE9A1DAFA}" presName="negativeSpace" presStyleCnt="0"/>
      <dgm:spPr/>
    </dgm:pt>
    <dgm:pt modelId="{9F3EE6AA-3637-4CF2-8F1E-1BB3A744A581}" type="pres">
      <dgm:prSet presAssocID="{750F74E5-5679-439D-9FD3-642CE9A1DAFA}" presName="childText" presStyleLbl="conFgAcc1" presStyleIdx="1" presStyleCnt="7">
        <dgm:presLayoutVars>
          <dgm:bulletEnabled val="1"/>
        </dgm:presLayoutVars>
      </dgm:prSet>
      <dgm:spPr>
        <a:prstGeom prst="homePlate">
          <a:avLst/>
        </a:prstGeom>
        <a:solidFill>
          <a:srgbClr val="EBEFF4"/>
        </a:solidFill>
        <a:ln>
          <a:noFill/>
        </a:ln>
      </dgm:spPr>
    </dgm:pt>
    <dgm:pt modelId="{768C93DA-6990-41AA-B999-D9F2CDC57C2F}" type="pres">
      <dgm:prSet presAssocID="{71FA76A0-251A-443E-93A6-C639E88926B7}" presName="spaceBetweenRectangles" presStyleCnt="0"/>
      <dgm:spPr/>
    </dgm:pt>
    <dgm:pt modelId="{3288711D-3988-4940-8237-E089A074B160}" type="pres">
      <dgm:prSet presAssocID="{B67F0DAE-4C34-4C95-A025-B115E2EFBD85}" presName="parentLin" presStyleCnt="0"/>
      <dgm:spPr/>
    </dgm:pt>
    <dgm:pt modelId="{8B0C9353-2222-4E01-AD3E-025BB6830AFC}" type="pres">
      <dgm:prSet presAssocID="{B67F0DAE-4C34-4C95-A025-B115E2EFBD85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CC59685C-9503-4D8E-840C-A20039CE9F04}" type="pres">
      <dgm:prSet presAssocID="{B67F0DAE-4C34-4C95-A025-B115E2EFBD85}" presName="parentText" presStyleLbl="node1" presStyleIdx="2" presStyleCnt="7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3A4A7-28C2-4E06-9D13-7CADAA8FF388}" type="pres">
      <dgm:prSet presAssocID="{B67F0DAE-4C34-4C95-A025-B115E2EFBD85}" presName="negativeSpace" presStyleCnt="0"/>
      <dgm:spPr/>
    </dgm:pt>
    <dgm:pt modelId="{7F1AAA1E-4A2C-4D23-B4C8-5A1E564D3FEF}" type="pres">
      <dgm:prSet presAssocID="{B67F0DAE-4C34-4C95-A025-B115E2EFBD85}" presName="childText" presStyleLbl="conFgAcc1" presStyleIdx="2" presStyleCnt="7">
        <dgm:presLayoutVars>
          <dgm:bulletEnabled val="1"/>
        </dgm:presLayoutVars>
      </dgm:prSet>
      <dgm:spPr>
        <a:prstGeom prst="homePlate">
          <a:avLst/>
        </a:prstGeom>
        <a:solidFill>
          <a:srgbClr val="EBEFF4"/>
        </a:solidFill>
        <a:ln>
          <a:noFill/>
        </a:ln>
      </dgm:spPr>
    </dgm:pt>
    <dgm:pt modelId="{787821AA-2BAD-49AA-A61E-06C06FA9D4B9}" type="pres">
      <dgm:prSet presAssocID="{1E026456-530B-4B19-AACB-AF247227A9C4}" presName="spaceBetweenRectangles" presStyleCnt="0"/>
      <dgm:spPr/>
    </dgm:pt>
    <dgm:pt modelId="{AAA6D4DE-2F83-479A-A3B3-E44B82862435}" type="pres">
      <dgm:prSet presAssocID="{B30B5591-B587-465A-AA62-B553B86FBEFB}" presName="parentLin" presStyleCnt="0"/>
      <dgm:spPr/>
    </dgm:pt>
    <dgm:pt modelId="{FE998FCA-7BDF-486A-9D7A-2602B6B67543}" type="pres">
      <dgm:prSet presAssocID="{B30B5591-B587-465A-AA62-B553B86FBEF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1861A155-E008-4ABF-90F0-6DA1472534F7}" type="pres">
      <dgm:prSet presAssocID="{B30B5591-B587-465A-AA62-B553B86FBEFB}" presName="parentText" presStyleLbl="node1" presStyleIdx="3" presStyleCnt="7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E8265-7F78-4A97-B097-3CFD316FF994}" type="pres">
      <dgm:prSet presAssocID="{B30B5591-B587-465A-AA62-B553B86FBEFB}" presName="negativeSpace" presStyleCnt="0"/>
      <dgm:spPr/>
    </dgm:pt>
    <dgm:pt modelId="{B2B935F9-442E-46B5-88E6-89C0E9A54CDE}" type="pres">
      <dgm:prSet presAssocID="{B30B5591-B587-465A-AA62-B553B86FBEFB}" presName="childText" presStyleLbl="conFgAcc1" presStyleIdx="3" presStyleCnt="7">
        <dgm:presLayoutVars>
          <dgm:bulletEnabled val="1"/>
        </dgm:presLayoutVars>
      </dgm:prSet>
      <dgm:spPr>
        <a:prstGeom prst="homePlate">
          <a:avLst/>
        </a:prstGeom>
        <a:solidFill>
          <a:srgbClr val="EBEFF4"/>
        </a:solidFill>
        <a:ln>
          <a:noFill/>
        </a:ln>
      </dgm:spPr>
    </dgm:pt>
    <dgm:pt modelId="{A83D9500-B2EE-4321-9B64-15DF1FD3D904}" type="pres">
      <dgm:prSet presAssocID="{490FC94E-ECF3-4AC0-B9B8-AEB7D52875F2}" presName="spaceBetweenRectangles" presStyleCnt="0"/>
      <dgm:spPr/>
    </dgm:pt>
    <dgm:pt modelId="{91518B1A-6FD7-438E-BC45-101ED6FBF755}" type="pres">
      <dgm:prSet presAssocID="{B0FE544A-B0D5-461D-A06B-9D7660DF2E55}" presName="parentLin" presStyleCnt="0"/>
      <dgm:spPr/>
    </dgm:pt>
    <dgm:pt modelId="{F057D7A2-C801-4A27-82B9-7421C006E8DD}" type="pres">
      <dgm:prSet presAssocID="{B0FE544A-B0D5-461D-A06B-9D7660DF2E5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7D43385-5920-496B-85FC-7C4E1C253E0B}" type="pres">
      <dgm:prSet presAssocID="{B0FE544A-B0D5-461D-A06B-9D7660DF2E55}" presName="parentText" presStyleLbl="node1" presStyleIdx="4" presStyleCnt="7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B6C0C-30A3-4412-A0FA-C04AE0E04F99}" type="pres">
      <dgm:prSet presAssocID="{B0FE544A-B0D5-461D-A06B-9D7660DF2E55}" presName="negativeSpace" presStyleCnt="0"/>
      <dgm:spPr/>
    </dgm:pt>
    <dgm:pt modelId="{9873E931-AE9C-4144-9D03-D1BC7019BE62}" type="pres">
      <dgm:prSet presAssocID="{B0FE544A-B0D5-461D-A06B-9D7660DF2E55}" presName="childText" presStyleLbl="conFgAcc1" presStyleIdx="4" presStyleCnt="7">
        <dgm:presLayoutVars>
          <dgm:bulletEnabled val="1"/>
        </dgm:presLayoutVars>
      </dgm:prSet>
      <dgm:spPr>
        <a:prstGeom prst="homePlate">
          <a:avLst/>
        </a:prstGeom>
        <a:solidFill>
          <a:srgbClr val="EBEFF4"/>
        </a:solidFill>
        <a:ln>
          <a:noFill/>
        </a:ln>
      </dgm:spPr>
    </dgm:pt>
    <dgm:pt modelId="{93D3020D-C809-48BA-B11F-545F722C72F6}" type="pres">
      <dgm:prSet presAssocID="{9790EAD7-EB01-4FA3-9A89-5B877752EF17}" presName="spaceBetweenRectangles" presStyleCnt="0"/>
      <dgm:spPr/>
    </dgm:pt>
    <dgm:pt modelId="{D075988A-C65E-4593-84A1-7429991A9239}" type="pres">
      <dgm:prSet presAssocID="{AAC47F04-05D9-4943-A9A1-DD191D9420F3}" presName="parentLin" presStyleCnt="0"/>
      <dgm:spPr/>
    </dgm:pt>
    <dgm:pt modelId="{531BFF29-8035-447A-AED3-B06FBB04F82C}" type="pres">
      <dgm:prSet presAssocID="{AAC47F04-05D9-4943-A9A1-DD191D9420F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12A2E51C-24D5-4035-BC6F-A16D01D6AAE9}" type="pres">
      <dgm:prSet presAssocID="{AAC47F04-05D9-4943-A9A1-DD191D9420F3}" presName="parentText" presStyleLbl="node1" presStyleIdx="5" presStyleCnt="7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FAE88-283A-4A21-A498-FB6740BDB802}" type="pres">
      <dgm:prSet presAssocID="{AAC47F04-05D9-4943-A9A1-DD191D9420F3}" presName="negativeSpace" presStyleCnt="0"/>
      <dgm:spPr/>
    </dgm:pt>
    <dgm:pt modelId="{D8CC37A7-7D0C-4478-85EA-06A2DB5AE99C}" type="pres">
      <dgm:prSet presAssocID="{AAC47F04-05D9-4943-A9A1-DD191D9420F3}" presName="childText" presStyleLbl="conFgAcc1" presStyleIdx="5" presStyleCnt="7">
        <dgm:presLayoutVars>
          <dgm:bulletEnabled val="1"/>
        </dgm:presLayoutVars>
      </dgm:prSet>
      <dgm:spPr>
        <a:prstGeom prst="homePlate">
          <a:avLst/>
        </a:prstGeom>
        <a:solidFill>
          <a:srgbClr val="EBEFF4"/>
        </a:solidFill>
        <a:ln>
          <a:noFill/>
        </a:ln>
      </dgm:spPr>
    </dgm:pt>
    <dgm:pt modelId="{7F79A30F-C784-48CE-AD0E-7CDEB8BCEF6E}" type="pres">
      <dgm:prSet presAssocID="{D4EF1AFA-AA15-40D4-9FCF-88BC4F5EAC5B}" presName="spaceBetweenRectangles" presStyleCnt="0"/>
      <dgm:spPr/>
    </dgm:pt>
    <dgm:pt modelId="{55AA1A7C-A08D-4940-8932-70A60A34E45A}" type="pres">
      <dgm:prSet presAssocID="{CA546FEB-D6D5-476B-83C1-57882532E6CC}" presName="parentLin" presStyleCnt="0"/>
      <dgm:spPr/>
    </dgm:pt>
    <dgm:pt modelId="{1335D736-C209-45E4-A45E-F1C86B380FC5}" type="pres">
      <dgm:prSet presAssocID="{CA546FEB-D6D5-476B-83C1-57882532E6C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238BC7F4-921B-43E8-B357-B2C66168001F}" type="pres">
      <dgm:prSet presAssocID="{CA546FEB-D6D5-476B-83C1-57882532E6CC}" presName="parentText" presStyleLbl="node1" presStyleIdx="6" presStyleCnt="7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05C93-03E9-4384-8741-862683117703}" type="pres">
      <dgm:prSet presAssocID="{CA546FEB-D6D5-476B-83C1-57882532E6CC}" presName="negativeSpace" presStyleCnt="0"/>
      <dgm:spPr/>
    </dgm:pt>
    <dgm:pt modelId="{159EE8B9-AD9D-4672-96C9-43D698694625}" type="pres">
      <dgm:prSet presAssocID="{CA546FEB-D6D5-476B-83C1-57882532E6CC}" presName="childText" presStyleLbl="conFgAcc1" presStyleIdx="6" presStyleCnt="7">
        <dgm:presLayoutVars>
          <dgm:bulletEnabled val="1"/>
        </dgm:presLayoutVars>
      </dgm:prSet>
      <dgm:spPr>
        <a:prstGeom prst="homePlate">
          <a:avLst/>
        </a:prstGeom>
        <a:solidFill>
          <a:srgbClr val="EBEFF4"/>
        </a:solidFill>
        <a:ln>
          <a:noFill/>
        </a:ln>
      </dgm:spPr>
    </dgm:pt>
  </dgm:ptLst>
  <dgm:cxnLst>
    <dgm:cxn modelId="{E2D2D524-D590-494C-A318-EB9296CF2498}" type="presOf" srcId="{B30B5591-B587-465A-AA62-B553B86FBEFB}" destId="{FE998FCA-7BDF-486A-9D7A-2602B6B67543}" srcOrd="0" destOrd="0" presId="urn:microsoft.com/office/officeart/2005/8/layout/list1"/>
    <dgm:cxn modelId="{DE6E669F-0F9D-41E8-AD22-F5B1D89B331E}" srcId="{ACAC9DF7-49FE-4C1C-AE7C-C905C5E9E64A}" destId="{B0FE544A-B0D5-461D-A06B-9D7660DF2E55}" srcOrd="4" destOrd="0" parTransId="{A0DED53C-1711-41C0-BCAB-796D9DE62018}" sibTransId="{9790EAD7-EB01-4FA3-9A89-5B877752EF17}"/>
    <dgm:cxn modelId="{B891A7B2-C189-45B0-9030-59CD2DA60E82}" type="presOf" srcId="{B0FE544A-B0D5-461D-A06B-9D7660DF2E55}" destId="{F7D43385-5920-496B-85FC-7C4E1C253E0B}" srcOrd="1" destOrd="0" presId="urn:microsoft.com/office/officeart/2005/8/layout/list1"/>
    <dgm:cxn modelId="{1D0F0FC2-9C28-4B92-A3D7-3D02510BEC6C}" srcId="{ACAC9DF7-49FE-4C1C-AE7C-C905C5E9E64A}" destId="{750F74E5-5679-439D-9FD3-642CE9A1DAFA}" srcOrd="1" destOrd="0" parTransId="{12420D15-BFE9-4AEE-98EC-D915A994A29B}" sibTransId="{71FA76A0-251A-443E-93A6-C639E88926B7}"/>
    <dgm:cxn modelId="{A5594303-C789-4F02-B57E-32BC183D30ED}" type="presOf" srcId="{ACAC9DF7-49FE-4C1C-AE7C-C905C5E9E64A}" destId="{82D086B5-49B3-4B0E-83F6-CD4B2A4A5306}" srcOrd="0" destOrd="0" presId="urn:microsoft.com/office/officeart/2005/8/layout/list1"/>
    <dgm:cxn modelId="{913316A0-19B7-49D7-BAE8-E9BFD195E3ED}" type="presOf" srcId="{B30B5591-B587-465A-AA62-B553B86FBEFB}" destId="{1861A155-E008-4ABF-90F0-6DA1472534F7}" srcOrd="1" destOrd="0" presId="urn:microsoft.com/office/officeart/2005/8/layout/list1"/>
    <dgm:cxn modelId="{B8A94D0A-2AC2-4803-AB64-AB9E4485F7D9}" type="presOf" srcId="{B0FE544A-B0D5-461D-A06B-9D7660DF2E55}" destId="{F057D7A2-C801-4A27-82B9-7421C006E8DD}" srcOrd="0" destOrd="0" presId="urn:microsoft.com/office/officeart/2005/8/layout/list1"/>
    <dgm:cxn modelId="{EAAA319D-A1DF-42D4-8B1E-420408CE5C51}" srcId="{ACAC9DF7-49FE-4C1C-AE7C-C905C5E9E64A}" destId="{CB703DAE-0FF7-4EF1-B015-2332A764782E}" srcOrd="0" destOrd="0" parTransId="{BB2B293F-2CF1-44ED-A526-5BC3DEE5DF08}" sibTransId="{822D4707-84CC-4522-8DC4-3AE7AFE33095}"/>
    <dgm:cxn modelId="{60E9AA8E-6597-4627-B20E-46B02DF19A37}" srcId="{ACAC9DF7-49FE-4C1C-AE7C-C905C5E9E64A}" destId="{B30B5591-B587-465A-AA62-B553B86FBEFB}" srcOrd="3" destOrd="0" parTransId="{B17B5C5C-AF11-4D6E-8A3F-D7C834F9506C}" sibTransId="{490FC94E-ECF3-4AC0-B9B8-AEB7D52875F2}"/>
    <dgm:cxn modelId="{2DD6EAC5-D98B-48AD-B7CF-D5DE86076197}" type="presOf" srcId="{CB703DAE-0FF7-4EF1-B015-2332A764782E}" destId="{0BC46586-A852-43C7-9B06-A7C54ACBD9FA}" srcOrd="0" destOrd="0" presId="urn:microsoft.com/office/officeart/2005/8/layout/list1"/>
    <dgm:cxn modelId="{656F210F-B4CE-4662-9680-AA83A45197B0}" type="presOf" srcId="{750F74E5-5679-439D-9FD3-642CE9A1DAFA}" destId="{9F7B6803-7E49-4F56-8754-DF8E3A82DA63}" srcOrd="0" destOrd="0" presId="urn:microsoft.com/office/officeart/2005/8/layout/list1"/>
    <dgm:cxn modelId="{E5B0E205-AE47-47C7-A32C-4650724D9F17}" type="presOf" srcId="{CA546FEB-D6D5-476B-83C1-57882532E6CC}" destId="{238BC7F4-921B-43E8-B357-B2C66168001F}" srcOrd="1" destOrd="0" presId="urn:microsoft.com/office/officeart/2005/8/layout/list1"/>
    <dgm:cxn modelId="{14C0EBC6-7AA8-4C27-9B7D-001F1358C7FE}" type="presOf" srcId="{B67F0DAE-4C34-4C95-A025-B115E2EFBD85}" destId="{CC59685C-9503-4D8E-840C-A20039CE9F04}" srcOrd="1" destOrd="0" presId="urn:microsoft.com/office/officeart/2005/8/layout/list1"/>
    <dgm:cxn modelId="{D83EB809-781F-4CE9-9BC9-874ADC0EEA91}" type="presOf" srcId="{AAC47F04-05D9-4943-A9A1-DD191D9420F3}" destId="{531BFF29-8035-447A-AED3-B06FBB04F82C}" srcOrd="0" destOrd="0" presId="urn:microsoft.com/office/officeart/2005/8/layout/list1"/>
    <dgm:cxn modelId="{BFA50D36-48A7-4BDE-A4A8-72D7A9D48AE1}" type="presOf" srcId="{CB703DAE-0FF7-4EF1-B015-2332A764782E}" destId="{B6AF38D0-AC58-465B-942E-FF8F0D73286A}" srcOrd="1" destOrd="0" presId="urn:microsoft.com/office/officeart/2005/8/layout/list1"/>
    <dgm:cxn modelId="{ADF76A79-037E-428B-8009-989058AE09E4}" srcId="{ACAC9DF7-49FE-4C1C-AE7C-C905C5E9E64A}" destId="{AAC47F04-05D9-4943-A9A1-DD191D9420F3}" srcOrd="5" destOrd="0" parTransId="{170E6B82-B047-4C6A-A08A-8C997D3372E6}" sibTransId="{D4EF1AFA-AA15-40D4-9FCF-88BC4F5EAC5B}"/>
    <dgm:cxn modelId="{898ECE03-E97E-4F13-A61A-CEF9E8A78EF8}" type="presOf" srcId="{CA546FEB-D6D5-476B-83C1-57882532E6CC}" destId="{1335D736-C209-45E4-A45E-F1C86B380FC5}" srcOrd="0" destOrd="0" presId="urn:microsoft.com/office/officeart/2005/8/layout/list1"/>
    <dgm:cxn modelId="{A73F3C19-606A-48D9-8A41-D4A8A320062B}" type="presOf" srcId="{B67F0DAE-4C34-4C95-A025-B115E2EFBD85}" destId="{8B0C9353-2222-4E01-AD3E-025BB6830AFC}" srcOrd="0" destOrd="0" presId="urn:microsoft.com/office/officeart/2005/8/layout/list1"/>
    <dgm:cxn modelId="{477BFD20-3975-4557-9E5C-A1D0BD878F9A}" type="presOf" srcId="{AAC47F04-05D9-4943-A9A1-DD191D9420F3}" destId="{12A2E51C-24D5-4035-BC6F-A16D01D6AAE9}" srcOrd="1" destOrd="0" presId="urn:microsoft.com/office/officeart/2005/8/layout/list1"/>
    <dgm:cxn modelId="{1469B0FB-87E2-40DB-9AD9-F231D6162E67}" srcId="{ACAC9DF7-49FE-4C1C-AE7C-C905C5E9E64A}" destId="{B67F0DAE-4C34-4C95-A025-B115E2EFBD85}" srcOrd="2" destOrd="0" parTransId="{4BA51273-E05A-4146-B67A-F49154620F85}" sibTransId="{1E026456-530B-4B19-AACB-AF247227A9C4}"/>
    <dgm:cxn modelId="{FBBCEF9B-14B2-4180-83FC-8BF075A8E4DC}" type="presOf" srcId="{750F74E5-5679-439D-9FD3-642CE9A1DAFA}" destId="{63B31C7C-16A7-4C66-82AC-51F5A45C21A0}" srcOrd="1" destOrd="0" presId="urn:microsoft.com/office/officeart/2005/8/layout/list1"/>
    <dgm:cxn modelId="{B7BECF04-60E2-4253-B1FF-6789E7043C23}" srcId="{ACAC9DF7-49FE-4C1C-AE7C-C905C5E9E64A}" destId="{CA546FEB-D6D5-476B-83C1-57882532E6CC}" srcOrd="6" destOrd="0" parTransId="{3E287FC2-3211-45B5-A8AE-20FB75FC809D}" sibTransId="{89BC0E22-2A49-4953-A77E-0FCC401C0437}"/>
    <dgm:cxn modelId="{D35F2999-38CA-4573-9983-690B77B0B8B3}" type="presParOf" srcId="{82D086B5-49B3-4B0E-83F6-CD4B2A4A5306}" destId="{8DFC12B0-F72A-4FEB-91D5-FD7744CA3B1A}" srcOrd="0" destOrd="0" presId="urn:microsoft.com/office/officeart/2005/8/layout/list1"/>
    <dgm:cxn modelId="{9F3C25D2-F505-48C2-B3F3-159214DAA6F6}" type="presParOf" srcId="{8DFC12B0-F72A-4FEB-91D5-FD7744CA3B1A}" destId="{0BC46586-A852-43C7-9B06-A7C54ACBD9FA}" srcOrd="0" destOrd="0" presId="urn:microsoft.com/office/officeart/2005/8/layout/list1"/>
    <dgm:cxn modelId="{53A5DA4D-8A4F-4DD7-90C2-13B251B50B82}" type="presParOf" srcId="{8DFC12B0-F72A-4FEB-91D5-FD7744CA3B1A}" destId="{B6AF38D0-AC58-465B-942E-FF8F0D73286A}" srcOrd="1" destOrd="0" presId="urn:microsoft.com/office/officeart/2005/8/layout/list1"/>
    <dgm:cxn modelId="{15DF01A6-246E-4030-9EEF-FA7B0AE7E5C9}" type="presParOf" srcId="{82D086B5-49B3-4B0E-83F6-CD4B2A4A5306}" destId="{525734BD-7A2E-4599-A439-7E9A4C41F083}" srcOrd="1" destOrd="0" presId="urn:microsoft.com/office/officeart/2005/8/layout/list1"/>
    <dgm:cxn modelId="{F8ECF86E-AC61-43C0-A8A8-35DD74A4D7AD}" type="presParOf" srcId="{82D086B5-49B3-4B0E-83F6-CD4B2A4A5306}" destId="{C8E944EB-ED79-4718-9C5A-F314EB2EC94C}" srcOrd="2" destOrd="0" presId="urn:microsoft.com/office/officeart/2005/8/layout/list1"/>
    <dgm:cxn modelId="{98039656-3B4F-4F82-95C5-954C63354B78}" type="presParOf" srcId="{82D086B5-49B3-4B0E-83F6-CD4B2A4A5306}" destId="{2491BC37-6CFC-420E-B85F-BF19ECBEC5DB}" srcOrd="3" destOrd="0" presId="urn:microsoft.com/office/officeart/2005/8/layout/list1"/>
    <dgm:cxn modelId="{C7913ED8-58CA-427E-8E9C-A36085504C8D}" type="presParOf" srcId="{82D086B5-49B3-4B0E-83F6-CD4B2A4A5306}" destId="{8B70E42B-41A9-477F-8E77-88CF6ED0E48C}" srcOrd="4" destOrd="0" presId="urn:microsoft.com/office/officeart/2005/8/layout/list1"/>
    <dgm:cxn modelId="{08841A47-F9A5-4FEB-A71F-8F929E23C397}" type="presParOf" srcId="{8B70E42B-41A9-477F-8E77-88CF6ED0E48C}" destId="{9F7B6803-7E49-4F56-8754-DF8E3A82DA63}" srcOrd="0" destOrd="0" presId="urn:microsoft.com/office/officeart/2005/8/layout/list1"/>
    <dgm:cxn modelId="{20BDA1A0-96F5-45C4-9A13-9FD7C7475831}" type="presParOf" srcId="{8B70E42B-41A9-477F-8E77-88CF6ED0E48C}" destId="{63B31C7C-16A7-4C66-82AC-51F5A45C21A0}" srcOrd="1" destOrd="0" presId="urn:microsoft.com/office/officeart/2005/8/layout/list1"/>
    <dgm:cxn modelId="{8ABB608B-D179-4BC9-ACAE-BA8D3C68403F}" type="presParOf" srcId="{82D086B5-49B3-4B0E-83F6-CD4B2A4A5306}" destId="{F4A9F965-008C-49A5-9FFD-6B958AFE3F3B}" srcOrd="5" destOrd="0" presId="urn:microsoft.com/office/officeart/2005/8/layout/list1"/>
    <dgm:cxn modelId="{C107618C-C4CD-4012-8EFB-7FD1420D9F5F}" type="presParOf" srcId="{82D086B5-49B3-4B0E-83F6-CD4B2A4A5306}" destId="{9F3EE6AA-3637-4CF2-8F1E-1BB3A744A581}" srcOrd="6" destOrd="0" presId="urn:microsoft.com/office/officeart/2005/8/layout/list1"/>
    <dgm:cxn modelId="{EB8BBC56-BAE7-430D-984B-0F5A2817319F}" type="presParOf" srcId="{82D086B5-49B3-4B0E-83F6-CD4B2A4A5306}" destId="{768C93DA-6990-41AA-B999-D9F2CDC57C2F}" srcOrd="7" destOrd="0" presId="urn:microsoft.com/office/officeart/2005/8/layout/list1"/>
    <dgm:cxn modelId="{0BE2BE64-F32C-47E9-A245-B5C99743ECF0}" type="presParOf" srcId="{82D086B5-49B3-4B0E-83F6-CD4B2A4A5306}" destId="{3288711D-3988-4940-8237-E089A074B160}" srcOrd="8" destOrd="0" presId="urn:microsoft.com/office/officeart/2005/8/layout/list1"/>
    <dgm:cxn modelId="{0E6EC6AF-8EB0-4CE7-B265-D13BE451C2B3}" type="presParOf" srcId="{3288711D-3988-4940-8237-E089A074B160}" destId="{8B0C9353-2222-4E01-AD3E-025BB6830AFC}" srcOrd="0" destOrd="0" presId="urn:microsoft.com/office/officeart/2005/8/layout/list1"/>
    <dgm:cxn modelId="{37089A4A-9B1C-4817-BB18-1693514C8BFF}" type="presParOf" srcId="{3288711D-3988-4940-8237-E089A074B160}" destId="{CC59685C-9503-4D8E-840C-A20039CE9F04}" srcOrd="1" destOrd="0" presId="urn:microsoft.com/office/officeart/2005/8/layout/list1"/>
    <dgm:cxn modelId="{72604309-4F3E-4AC9-AF29-E084FF7A4166}" type="presParOf" srcId="{82D086B5-49B3-4B0E-83F6-CD4B2A4A5306}" destId="{B433A4A7-28C2-4E06-9D13-7CADAA8FF388}" srcOrd="9" destOrd="0" presId="urn:microsoft.com/office/officeart/2005/8/layout/list1"/>
    <dgm:cxn modelId="{5B822F7A-0145-4BB7-AFDB-B96B1A1FC774}" type="presParOf" srcId="{82D086B5-49B3-4B0E-83F6-CD4B2A4A5306}" destId="{7F1AAA1E-4A2C-4D23-B4C8-5A1E564D3FEF}" srcOrd="10" destOrd="0" presId="urn:microsoft.com/office/officeart/2005/8/layout/list1"/>
    <dgm:cxn modelId="{C0CE63AA-69D0-4E3F-BC11-384447B80688}" type="presParOf" srcId="{82D086B5-49B3-4B0E-83F6-CD4B2A4A5306}" destId="{787821AA-2BAD-49AA-A61E-06C06FA9D4B9}" srcOrd="11" destOrd="0" presId="urn:microsoft.com/office/officeart/2005/8/layout/list1"/>
    <dgm:cxn modelId="{2D4A9037-7F1A-4913-8C34-CC75AB90840F}" type="presParOf" srcId="{82D086B5-49B3-4B0E-83F6-CD4B2A4A5306}" destId="{AAA6D4DE-2F83-479A-A3B3-E44B82862435}" srcOrd="12" destOrd="0" presId="urn:microsoft.com/office/officeart/2005/8/layout/list1"/>
    <dgm:cxn modelId="{A225959A-916F-456E-A03E-17DA69F9B6CE}" type="presParOf" srcId="{AAA6D4DE-2F83-479A-A3B3-E44B82862435}" destId="{FE998FCA-7BDF-486A-9D7A-2602B6B67543}" srcOrd="0" destOrd="0" presId="urn:microsoft.com/office/officeart/2005/8/layout/list1"/>
    <dgm:cxn modelId="{7EB5C629-91A1-4B55-8FA9-0DBAA0E3B27E}" type="presParOf" srcId="{AAA6D4DE-2F83-479A-A3B3-E44B82862435}" destId="{1861A155-E008-4ABF-90F0-6DA1472534F7}" srcOrd="1" destOrd="0" presId="urn:microsoft.com/office/officeart/2005/8/layout/list1"/>
    <dgm:cxn modelId="{E8D3AB2E-DF0C-4ED0-9298-4257B3442F6C}" type="presParOf" srcId="{82D086B5-49B3-4B0E-83F6-CD4B2A4A5306}" destId="{609E8265-7F78-4A97-B097-3CFD316FF994}" srcOrd="13" destOrd="0" presId="urn:microsoft.com/office/officeart/2005/8/layout/list1"/>
    <dgm:cxn modelId="{A259CFD2-7459-4774-917F-8DAD3BE5D968}" type="presParOf" srcId="{82D086B5-49B3-4B0E-83F6-CD4B2A4A5306}" destId="{B2B935F9-442E-46B5-88E6-89C0E9A54CDE}" srcOrd="14" destOrd="0" presId="urn:microsoft.com/office/officeart/2005/8/layout/list1"/>
    <dgm:cxn modelId="{C56DF664-5878-4564-862B-D6B1C4F607B4}" type="presParOf" srcId="{82D086B5-49B3-4B0E-83F6-CD4B2A4A5306}" destId="{A83D9500-B2EE-4321-9B64-15DF1FD3D904}" srcOrd="15" destOrd="0" presId="urn:microsoft.com/office/officeart/2005/8/layout/list1"/>
    <dgm:cxn modelId="{4E5C9984-FED2-4564-8283-A87338BCBCBB}" type="presParOf" srcId="{82D086B5-49B3-4B0E-83F6-CD4B2A4A5306}" destId="{91518B1A-6FD7-438E-BC45-101ED6FBF755}" srcOrd="16" destOrd="0" presId="urn:microsoft.com/office/officeart/2005/8/layout/list1"/>
    <dgm:cxn modelId="{96B9B959-9954-4A00-8125-9BEC41C67384}" type="presParOf" srcId="{91518B1A-6FD7-438E-BC45-101ED6FBF755}" destId="{F057D7A2-C801-4A27-82B9-7421C006E8DD}" srcOrd="0" destOrd="0" presId="urn:microsoft.com/office/officeart/2005/8/layout/list1"/>
    <dgm:cxn modelId="{01A2FAB6-66D5-42B4-BAB8-8FA7E52DECD7}" type="presParOf" srcId="{91518B1A-6FD7-438E-BC45-101ED6FBF755}" destId="{F7D43385-5920-496B-85FC-7C4E1C253E0B}" srcOrd="1" destOrd="0" presId="urn:microsoft.com/office/officeart/2005/8/layout/list1"/>
    <dgm:cxn modelId="{390CD9BD-749B-463B-A62F-45D2FB534035}" type="presParOf" srcId="{82D086B5-49B3-4B0E-83F6-CD4B2A4A5306}" destId="{4B5B6C0C-30A3-4412-A0FA-C04AE0E04F99}" srcOrd="17" destOrd="0" presId="urn:microsoft.com/office/officeart/2005/8/layout/list1"/>
    <dgm:cxn modelId="{8611E143-9574-4AC1-9052-092596FB2377}" type="presParOf" srcId="{82D086B5-49B3-4B0E-83F6-CD4B2A4A5306}" destId="{9873E931-AE9C-4144-9D03-D1BC7019BE62}" srcOrd="18" destOrd="0" presId="urn:microsoft.com/office/officeart/2005/8/layout/list1"/>
    <dgm:cxn modelId="{DECC1B02-2C08-41F0-BBEF-122FAEA7B589}" type="presParOf" srcId="{82D086B5-49B3-4B0E-83F6-CD4B2A4A5306}" destId="{93D3020D-C809-48BA-B11F-545F722C72F6}" srcOrd="19" destOrd="0" presId="urn:microsoft.com/office/officeart/2005/8/layout/list1"/>
    <dgm:cxn modelId="{88749E7C-A64A-4309-BD0C-0E6C33D81397}" type="presParOf" srcId="{82D086B5-49B3-4B0E-83F6-CD4B2A4A5306}" destId="{D075988A-C65E-4593-84A1-7429991A9239}" srcOrd="20" destOrd="0" presId="urn:microsoft.com/office/officeart/2005/8/layout/list1"/>
    <dgm:cxn modelId="{2E676CBD-3434-45F0-A4F1-9B1B2BE37B23}" type="presParOf" srcId="{D075988A-C65E-4593-84A1-7429991A9239}" destId="{531BFF29-8035-447A-AED3-B06FBB04F82C}" srcOrd="0" destOrd="0" presId="urn:microsoft.com/office/officeart/2005/8/layout/list1"/>
    <dgm:cxn modelId="{9AED26F3-CAFF-4619-9652-E119EBF723A0}" type="presParOf" srcId="{D075988A-C65E-4593-84A1-7429991A9239}" destId="{12A2E51C-24D5-4035-BC6F-A16D01D6AAE9}" srcOrd="1" destOrd="0" presId="urn:microsoft.com/office/officeart/2005/8/layout/list1"/>
    <dgm:cxn modelId="{900D4796-1A09-49B9-B54B-D973D61DE9E8}" type="presParOf" srcId="{82D086B5-49B3-4B0E-83F6-CD4B2A4A5306}" destId="{8EAFAE88-283A-4A21-A498-FB6740BDB802}" srcOrd="21" destOrd="0" presId="urn:microsoft.com/office/officeart/2005/8/layout/list1"/>
    <dgm:cxn modelId="{B0704FC3-8B99-4E05-9609-8F9719C7E7F7}" type="presParOf" srcId="{82D086B5-49B3-4B0E-83F6-CD4B2A4A5306}" destId="{D8CC37A7-7D0C-4478-85EA-06A2DB5AE99C}" srcOrd="22" destOrd="0" presId="urn:microsoft.com/office/officeart/2005/8/layout/list1"/>
    <dgm:cxn modelId="{AB6BF911-DB32-45C4-9F2A-F70B9595B09E}" type="presParOf" srcId="{82D086B5-49B3-4B0E-83F6-CD4B2A4A5306}" destId="{7F79A30F-C784-48CE-AD0E-7CDEB8BCEF6E}" srcOrd="23" destOrd="0" presId="urn:microsoft.com/office/officeart/2005/8/layout/list1"/>
    <dgm:cxn modelId="{E6543C18-3A10-40EC-A34F-8C712FD34A64}" type="presParOf" srcId="{82D086B5-49B3-4B0E-83F6-CD4B2A4A5306}" destId="{55AA1A7C-A08D-4940-8932-70A60A34E45A}" srcOrd="24" destOrd="0" presId="urn:microsoft.com/office/officeart/2005/8/layout/list1"/>
    <dgm:cxn modelId="{731D198F-9877-4996-A3B9-7D49665019A0}" type="presParOf" srcId="{55AA1A7C-A08D-4940-8932-70A60A34E45A}" destId="{1335D736-C209-45E4-A45E-F1C86B380FC5}" srcOrd="0" destOrd="0" presId="urn:microsoft.com/office/officeart/2005/8/layout/list1"/>
    <dgm:cxn modelId="{07AF70C8-0562-4D0C-87DE-0C670CDB3CBA}" type="presParOf" srcId="{55AA1A7C-A08D-4940-8932-70A60A34E45A}" destId="{238BC7F4-921B-43E8-B357-B2C66168001F}" srcOrd="1" destOrd="0" presId="urn:microsoft.com/office/officeart/2005/8/layout/list1"/>
    <dgm:cxn modelId="{5C90A0AB-216C-47F4-8A61-34243B4E65A9}" type="presParOf" srcId="{82D086B5-49B3-4B0E-83F6-CD4B2A4A5306}" destId="{2EF05C93-03E9-4384-8741-862683117703}" srcOrd="25" destOrd="0" presId="urn:microsoft.com/office/officeart/2005/8/layout/list1"/>
    <dgm:cxn modelId="{B15F2180-8FE6-4C43-BBD2-A430353E7C94}" type="presParOf" srcId="{82D086B5-49B3-4B0E-83F6-CD4B2A4A5306}" destId="{159EE8B9-AD9D-4672-96C9-43D69869462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7A24-BB25-4550-B500-99E6197B478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72CA0-8C4B-4240-9D54-4C49BFC6A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1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2CA0-8C4B-4240-9D54-4C49BFC6A99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0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2CA0-8C4B-4240-9D54-4C49BFC6A9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7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1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7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3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1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3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5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4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46118-7DE4-4C0D-B661-8F133624BA77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6801-BD9D-4246-A356-AC5D38195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5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school.ncfu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26334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41.03.05</a:t>
            </a:r>
          </a:p>
          <a:p>
            <a:pPr algn="ctr"/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</a:p>
          <a:p>
            <a:pPr algn="ctr"/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endParaRPr lang="ru-RU" sz="6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5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9D8D3AC8-BD2C-4EAF-A32E-494F1EFD9A84}"/>
              </a:ext>
            </a:extLst>
          </p:cNvPr>
          <p:cNvSpPr/>
          <p:nvPr/>
        </p:nvSpPr>
        <p:spPr>
          <a:xfrm rot="2028522">
            <a:off x="9315825" y="-551835"/>
            <a:ext cx="7122205" cy="9529814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28B95774-7C21-4394-A1B1-A85FE172070C}"/>
              </a:ext>
            </a:extLst>
          </p:cNvPr>
          <p:cNvSpPr/>
          <p:nvPr/>
        </p:nvSpPr>
        <p:spPr>
          <a:xfrm rot="2028522">
            <a:off x="-4502267" y="-5624693"/>
            <a:ext cx="8521141" cy="12244477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DD5EBBDB-BB66-4FED-AAEB-B7F10DDF98AD}"/>
              </a:ext>
            </a:extLst>
          </p:cNvPr>
          <p:cNvSpPr/>
          <p:nvPr/>
        </p:nvSpPr>
        <p:spPr>
          <a:xfrm>
            <a:off x="3449257" y="1084959"/>
            <a:ext cx="8368496" cy="2137686"/>
          </a:xfrm>
          <a:prstGeom prst="wedgeRoundRectCallout">
            <a:avLst>
              <a:gd name="adj1" fmla="val -52961"/>
              <a:gd name="adj2" fmla="val -97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Богуш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Максим Витальевич, </a:t>
            </a:r>
            <a:r>
              <a:rPr lang="ru-RU" dirty="0">
                <a:latin typeface="Comic Sans MS" panose="030F0702030302020204" pitchFamily="66" charset="0"/>
              </a:rPr>
              <a:t>обучался в СКФУ по направлению 41.03.05 «Международные отношения», бакалавриат в период 2020-2024 гг. Окончил университет с отличием. </a:t>
            </a:r>
          </a:p>
          <a:p>
            <a:pPr algn="just"/>
            <a:endParaRPr lang="ru-RU" sz="1050" dirty="0"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Работает в должности менеджера по сопровождению проектов в АО «Северсталь Менеджмент» в головном офисе в г. Москва.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105217-FB80-456D-AAF5-5B985DAB8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3" y="855454"/>
            <a:ext cx="288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ED6C83-2A4F-4F1F-8736-0E38E7F07A6D}"/>
              </a:ext>
            </a:extLst>
          </p:cNvPr>
          <p:cNvSpPr txBox="1"/>
          <p:nvPr/>
        </p:nvSpPr>
        <p:spPr>
          <a:xfrm>
            <a:off x="1790983" y="4345180"/>
            <a:ext cx="3802302" cy="167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29" b="1" dirty="0">
                <a:solidFill>
                  <a:srgbClr val="2046B2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Ещё больше можно узнать пройдя по </a:t>
            </a:r>
            <a:r>
              <a:rPr lang="en-US" sz="3429" b="1" dirty="0">
                <a:solidFill>
                  <a:srgbClr val="2046B2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QR-</a:t>
            </a:r>
            <a:r>
              <a:rPr lang="ru-RU" sz="3429" b="1" dirty="0">
                <a:solidFill>
                  <a:srgbClr val="2046B2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кодам: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57ADD1-1747-4E2A-8168-9A467E013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32" y="4153067"/>
            <a:ext cx="1988998" cy="20259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114F24-E2B9-4F31-86AB-ED384B1A3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08" y="4153066"/>
            <a:ext cx="2067601" cy="2067601"/>
          </a:xfrm>
          <a:prstGeom prst="rect">
            <a:avLst/>
          </a:prstGeom>
        </p:spPr>
      </p:pic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6B4EA355-4B81-46FF-9FBF-2A9C899877BD}"/>
              </a:ext>
            </a:extLst>
          </p:cNvPr>
          <p:cNvSpPr/>
          <p:nvPr/>
        </p:nvSpPr>
        <p:spPr>
          <a:xfrm rot="186144">
            <a:off x="3705701" y="6052572"/>
            <a:ext cx="3102964" cy="585410"/>
          </a:xfrm>
          <a:custGeom>
            <a:avLst/>
            <a:gdLst>
              <a:gd name="connsiteX0" fmla="*/ 0 w 3840480"/>
              <a:gd name="connsiteY0" fmla="*/ 0 h 572231"/>
              <a:gd name="connsiteX1" fmla="*/ 444137 w 3840480"/>
              <a:gd name="connsiteY1" fmla="*/ 457200 h 572231"/>
              <a:gd name="connsiteX2" fmla="*/ 2037806 w 3840480"/>
              <a:gd name="connsiteY2" fmla="*/ 548640 h 572231"/>
              <a:gd name="connsiteX3" fmla="*/ 3840480 w 3840480"/>
              <a:gd name="connsiteY3" fmla="*/ 104502 h 57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572231">
                <a:moveTo>
                  <a:pt x="0" y="0"/>
                </a:moveTo>
                <a:cubicBezTo>
                  <a:pt x="52251" y="182880"/>
                  <a:pt x="104503" y="365760"/>
                  <a:pt x="444137" y="457200"/>
                </a:cubicBezTo>
                <a:cubicBezTo>
                  <a:pt x="783771" y="548640"/>
                  <a:pt x="1471749" y="607423"/>
                  <a:pt x="2037806" y="548640"/>
                </a:cubicBezTo>
                <a:cubicBezTo>
                  <a:pt x="2603863" y="489857"/>
                  <a:pt x="3418114" y="226422"/>
                  <a:pt x="3840480" y="104502"/>
                </a:cubicBezTo>
              </a:path>
            </a:pathLst>
          </a:custGeom>
          <a:noFill/>
          <a:ln w="7620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20B9C140-7EE1-48C8-A93E-AD86C158959D}"/>
              </a:ext>
            </a:extLst>
          </p:cNvPr>
          <p:cNvSpPr/>
          <p:nvPr/>
        </p:nvSpPr>
        <p:spPr>
          <a:xfrm flipV="1">
            <a:off x="4477306" y="3508030"/>
            <a:ext cx="3802302" cy="695243"/>
          </a:xfrm>
          <a:custGeom>
            <a:avLst/>
            <a:gdLst>
              <a:gd name="connsiteX0" fmla="*/ 0 w 3840480"/>
              <a:gd name="connsiteY0" fmla="*/ 0 h 572231"/>
              <a:gd name="connsiteX1" fmla="*/ 444137 w 3840480"/>
              <a:gd name="connsiteY1" fmla="*/ 457200 h 572231"/>
              <a:gd name="connsiteX2" fmla="*/ 2037806 w 3840480"/>
              <a:gd name="connsiteY2" fmla="*/ 548640 h 572231"/>
              <a:gd name="connsiteX3" fmla="*/ 3840480 w 3840480"/>
              <a:gd name="connsiteY3" fmla="*/ 104502 h 57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572231">
                <a:moveTo>
                  <a:pt x="0" y="0"/>
                </a:moveTo>
                <a:cubicBezTo>
                  <a:pt x="52251" y="182880"/>
                  <a:pt x="104503" y="365760"/>
                  <a:pt x="444137" y="457200"/>
                </a:cubicBezTo>
                <a:cubicBezTo>
                  <a:pt x="783771" y="548640"/>
                  <a:pt x="1471749" y="607423"/>
                  <a:pt x="2037806" y="548640"/>
                </a:cubicBezTo>
                <a:cubicBezTo>
                  <a:pt x="2603863" y="489857"/>
                  <a:pt x="3418114" y="226422"/>
                  <a:pt x="3840480" y="104502"/>
                </a:cubicBezTo>
              </a:path>
            </a:pathLst>
          </a:custGeom>
          <a:noFill/>
          <a:ln w="76200"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02" y="6261903"/>
            <a:ext cx="1581371" cy="51442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479580" y="147568"/>
            <a:ext cx="925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</a:t>
            </a:r>
            <a:endParaRPr lang="ru-RU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916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35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 НАШЕЙ ЖИЗНИ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/>
          <a:stretch/>
        </p:blipFill>
        <p:spPr>
          <a:xfrm>
            <a:off x="200344" y="943575"/>
            <a:ext cx="4016715" cy="5757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11837"/>
          <a:stretch/>
        </p:blipFill>
        <p:spPr>
          <a:xfrm>
            <a:off x="4353889" y="943575"/>
            <a:ext cx="3383280" cy="5757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/>
          <a:stretch/>
        </p:blipFill>
        <p:spPr>
          <a:xfrm>
            <a:off x="7874000" y="943578"/>
            <a:ext cx="4117656" cy="57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4685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40182"/>
            <a:ext cx="6172200" cy="411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70" y="-180109"/>
            <a:ext cx="6235752" cy="4155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14784" r="4962" b="6487"/>
          <a:stretch/>
        </p:blipFill>
        <p:spPr>
          <a:xfrm>
            <a:off x="-5375" y="3337169"/>
            <a:ext cx="6104857" cy="3583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11120" b="26088"/>
          <a:stretch/>
        </p:blipFill>
        <p:spPr>
          <a:xfrm>
            <a:off x="6099482" y="-508180"/>
            <a:ext cx="6092518" cy="38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578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b="3860"/>
          <a:stretch/>
        </p:blipFill>
        <p:spPr>
          <a:xfrm>
            <a:off x="0" y="0"/>
            <a:ext cx="6385169" cy="3807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 b="11064"/>
          <a:stretch/>
        </p:blipFill>
        <p:spPr>
          <a:xfrm>
            <a:off x="-1" y="3588327"/>
            <a:ext cx="6385169" cy="3477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3034"/>
          <a:stretch/>
        </p:blipFill>
        <p:spPr>
          <a:xfrm>
            <a:off x="6303818" y="3588327"/>
            <a:ext cx="6040587" cy="3574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>
          <a:xfrm>
            <a:off x="6303818" y="0"/>
            <a:ext cx="6046710" cy="3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44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116"/>
            <a:ext cx="5694218" cy="37946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7878" r="6919" b="7070"/>
          <a:stretch/>
        </p:blipFill>
        <p:spPr>
          <a:xfrm>
            <a:off x="5694218" y="3136247"/>
            <a:ext cx="6497782" cy="4477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>
          <a:xfrm>
            <a:off x="-55417" y="0"/>
            <a:ext cx="5764116" cy="3532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88" r="4323" b="18464"/>
          <a:stretch/>
        </p:blipFill>
        <p:spPr>
          <a:xfrm>
            <a:off x="5708699" y="0"/>
            <a:ext cx="6525381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251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705"/>
            <a:ext cx="9393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МИРОВОЙ ПОЛИТИКИ И ЗАРУБЕЖНОГО РЕГИОНОВЕДЕНИЯ</a:t>
            </a:r>
            <a:endParaRPr lang="ru-RU" sz="3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png;base64,iVBORw0KGgoAAAANSUhEUgAAAZgAAAGHCAYAAACNu0QbAAAAAXNSR0IArs4c6QAAIABJREFUeF7snQe8XVWV/9e9r+Slk5BGCBCCIN1KdZRiQbCAg9jHXkcUsMz8saGOMmMZRbGiI4PYRgfsHRQHVFR6bxISCIEASUh79d77/3x3st5n53DuPWufd/Z99+Wd/eF9Hnn33H32Xnvv9Vt9VxqNRkPKVlKgpEBJgZICJQUKogCw8nDjQamUAFMQRctuSgqUFCgpUFJglAIjjeESYMr9UFKgpEBJgZICcShQajBx6Fr2WlKgpEBJgUlPgRJgJv0WKAlQUqCkQEmBOBQoASYOXcteSwqUFCgpMOkpUALMpN8CJQFKCpQUKCkQhwIlwMSha9lrSYGSAiUFJj0FSoCZ9FugJEBJgZICJQXiUKAEmDh0LXstKVBSoKTApKdACTCTfguUBCgpUFKgpEAcCpQAE4euZa8lBUoKlBSY9BQoAWbSb4GSACUFSgqUFIhDgRJg4tC17LWkQEmBkgKTngIlwEz6LVASoKRASYGSAnEoUAJMHLqWvZYUKClQUmDSU6AEmEm/BUoClBQoKVBSIA4FSoCJQ9ey15ICJQVKCkx6CpQAM+m3QEmAkgIlBUoKxKFACTBx6Fr2WlKgpEBJgUlPgRJgJv0WKAlQUqCkQEmBOBQoASYOXXP32mg0pFKp5P7+eH2RcdNijt1CG8sz40WjPO/d0eaThwbld1pToJP3yIQGmJGREenu7u74/RfCfGu12uh8urq6On5uOsCQOeadlB6kVgeqkw9bnnnvaPPJQ4PyOyXAtHUPKDOr1+uSZMKdciC3bNnixqY/oZK9hZnmJfrg4KD09PRItVrN24XQB/SfOnVq7j5CvwhN+GHcvHss4w9991if37Bhg8ycOXPMGl7RQlURdKSPRx99VObMmbMdmZJnkX+nndmx0tbyfd07qmWHnkfLOzrlmU7hgY7WDeXWnUIdERkaGpL+/n7ZvHmzbNq0SR566CFZu3atXHvtte7/161b5/4OE1+xYoVjOhy8gYEB9zc2ezsbzLq3t9cxW37492677SZTpkyRadOmSV9fnyxcuFD23ntv9/ddd91VZs+e7RgOz/OMamJ6EPQAFHUQAIS//e1v8v3vf19+97vfyfLlyx2t8rZ58+bJvvvuK8cdd5y84hWvkKVLlwYzfOa6cuVK+cpXviK//e1v5bbbbnPrDhNi3tDvSU96krz85S+Xf/zHf3R008+UUTQbvy+E3HXXXW7eP/rRj+SWW25x4Bhz2zN2fgBA/f8XvvCFws/xxx8v0C60cSauuuoq+d73vidf+9rXBE1X94oy7qw+2ZdKN2g7Y8YMOfXUU9367b777sHrx3ljL/33f/+3o+vNN9+83RAQrnbeeWd5+tOfLm9961vlyCOPdHs9VmNd4QuMCx7x8MMPu9/XXHPNKN/gs1WrVjke4fONBx98MNawUvtlX7AeyiP4DUDDK6ZPn+5+s3/Y/4sXL5bHPe5xsssuu7i/z5o1y9ER3qHCFnPpRItHxwAMAHHffffJ9ddf7zYETIF/r1692v2wcVgQnoOQMHQWCYakDeYz3k2lapUiGCvjhCGo+QtwmT9/vgMbNs1BBx0khx56qOy3334yd+5ct+loRUiXSo+f/OQn8pGPfMSBtI6N98C48tCNeQGKbHJA5oMf/KAccMABQeT/+9//LmeeeaZj/MPDw6PfZVz8W8fFYXrWs57lgGjRokXuOdVksl544403ypvf/GYHrkp/xuzvm6w+Qj9XUPGFA97Nmr/lLW9xcw5htOz5Sy65RD784Q/LX//6V7f/dS7sNyvAJOfBGeK7gN6nPvUp2WeffcxTZW1++tOfytlnn+3OLP2wl9Ia433iE58o//mf/ylHHXWU+R2WB1lHhCV4BiDH/kYYvffeewXQ0DPEb/Yrc+b/dX/FFDQs49dnFCj039CMv+m5YC8hEOy0005y4IEHOoEA8IFvLFmyxP1dBYiQ98Z+NjrANFPXVBIFONgUF198sVx22WXywAMPyCOPPOI2ga/WWgjBInTKhskarz9WGCqSHpItUu4zn/lMOeKII0aBJquvZp/r4YKRv/vd75Yf//jHo4+OlVY+80Ties1rXiOf/exnt9vkrVR11h3A++IXvzjK7JNj4pAp80Ry+7d/+zd5z3veMwowWdodGhrPn3feeY4h6/Ot9ojlmTzrAWODWey1116OKZ9yyimmbhgrWvo73/lO+fnPfz4qeJi+nHgobc1VWPunf/onB+BZNNUuAZNXvepVDmTQClrtJ9XmmDPvQAK3vqfZPAGQ//u//3M0QbNbs2aNYIZU4SMPfTr9O0pHFS44dwsWLHCWBASw5z73uc5K0klAEx1g0hZNzVl//OMf5b/+67+cmo0qy2FCyuAg+lJapy/8WMaXPGj8G+nkOc95jnDon/KUp4zZz4H0+8///M9y5513jmWoLb+LhMp70MB8Jt2Mkdx///3yxje+UX71q1+ZhYKXvvSl8o1vfMMs/cOEXvayl8mf/vQn87xjAQwDoG+ABrAHXK0BKowfZo6kPlbBIEkI7W///feXK6+80pltLQ3N4WlPe5rccMMNo+DdDLiVpk94whPkZz/7mTP55AEY+sfshTZ+4YUXOq0UIUKl/8nCM9LWB40Y4eX5z3++E/Ye//jHW5Yx+jNtBxg2yfr16+U//uM/HLigrYDESEGKzJNpoyQPGmrwxo0b3cKjCiOVvP/973c+m7yHEqb8rne9y/VbtIanY8J0dcUVV5h9MfhbAAwYlLUddthh8j//8z+yxx57mL6C2QT/wu233256XkEglhSszByfEn4U9r2l4Xd5wxve4DS9otdP349WgSVh2bJlliE5xo5p9+677858Xk2GrBtCyJ577hm8l9HGr7vuOsc3fv3rXzttBa0WvjHZGxYQhHb4J7wTofSss85y5kjrHotFw7YDDFoLDPMvf/nLKKCgsegmzOMPiEWcdvSbBA3V4vTvSJQveMEL5L3vfW+wj0MZ5Ze+9CX5l3/5F6cZ+r6Osc7Pl6YJYvj973/v7PgWZyPA8qIXvchJ5Vamic35Bz/4gZPULI29hjSHidDaYmowjAFpGynzu9/9rlkT+853viOvfe1rC107pYeuIRIwgGyVfAE7BCALwChwY7755S9/GQwwvOuiiy6SL3/5y45vaPMDOZS2k41/+Psa05hG6SGocubZN5zN8WptAxjQFZUWB+fll1++nU2cTa4+Gd3wHEQ/J2S8CBT7vWlaiT93PkdSw2SG9AYDCNFkOIRIy5hliMqzMvPQebOJMXUSqOAzr2b9KMDgX7CuM2a4//3f/zUDzB/+8Afn4L/jjjvM04kFMLqvAV8ABhOP1RwFGAGUMU3HSMFoMP76tSKaajAqIGT5YOgL4eMXv/hFEMAwZ+b/oQ99yPmiaJgWNYpOBVMd62QFGGiCFqNgzr/ZX6973eucNmPda+aDYnywLQCjtlNMIjjyYzE545wn3GMADj8wmU9+8pPOzxHSvvCFL8j73ve+UdNbyHdbPatMhd8ADKHGSLWWdtNNN7mABvwkejCyvocGg4kMSZiWFWWHE/jVr361i0b0Q3qTETv+e2MBjL6Dd5900knyzW9+02y++Pa3v+38cdpinB9MKTjLcRhbGgDDWkNbtUAkx+XvDz4DvHDK42O0aLmsL2ZX5s4+iTFvy1wn4jNKe0Kf0WQQMMfD+R8dYNgkSM4f//jH5fOf/3zU8NCJuBEsY+YwQkekEKQRIoqsDmL631EABicxphKriQyGiXPc98Fk+fc6EWAwC77yla/cLvfFsm9CnskDMAQGwPjV+pAGACpZQ3cEAzQYBZhWUYZ8ds8998jb3vY257exarkhc97Rn9W9ThgzqQD4ZtrdogMME2KDIH2Tz0IrJZGwZYbpqdkMRzc+lSc/+cnmTnYUgIFBYSI7+OCDTXOH+eHnwfQDDf3ckWamlE4EGEyPL3nJS1xATCvty0SUJg+FAgx+kUMOOcTlnrTSrDR3jXFjIkPLJffLN/OmmXzRij73uc85zZt1m6ymr7xr6tMU2mMtIFw/T5Jv3jHwvegAQ7QH4ahIYaoWl9JI+JKpmQxwJiKMMFdrmZYdBWAwwwGugIbFD0WEEcEROIc1wobfE81EhhnqHe94h8s5iXV2QgEGAMC/hS/JMibOPnkwX/3qV0f9ASpoppX8IaEU/wEAhn+ILP2y5acATn9yzjA3Ws5O/jdt/83oAIP0RVgmZjItA1LU4CdLP+rUZL4cRspGcLCRIC1tRwEYDgb5PGS0WyUxfD0wNsxkGkziO0ST9OtEDQZGTCIySaNaGsmy7iHPhAIMY0JopNQM5ZvSTI++45+qFZ/4xCdcaHqSxmkAQ2UBtBfWqgxFDlnJrc/6QSWatI6ZlYAfq2Aa/tbHfiMqwOC8/X//7/+5DG+ddDNpJ+kQ9ImUjFBB7SayCsmGHzYoG5G/a32fIohj7QNpjnlpGLCWoiDbGckLYE1WSWbM0EcPl2aaW8yHzBkmi3Se5SylP3xfhIYD8rEaGcXkJxDpZWmUcCGaCrOpNXSafQAjpCQNDmYcmDp/ZVrUK8NRjQmRYAhozLuoRYZUTC4QDEvt/9Bd696RDa6lVyzrYJlnGoBhrjj//PMfUxyyVX+MmYRLIqqo+cXe8seo+4zyKHnWGaaDzwq/irVBNxJlydOhvlda+R31vWDiI6dLyyC1egd7AiAi2tTnA2m0TEabqklOaePzFZJctdaX+jD5zd/4aWeDR7D32J/KN/T/lW9ozTzdq+qL1eAW3+xrGTsgT3AJ+THt0mKiAgxOOooUkiAFkZKLn0YUDTuEiGx6GBeZv9htSdCCqVBWhdo7fA7D8QFG6w1ZCF7kM2wWNgSbQ5OetPgmTA3mhfRJKRyy2PEP8HcOpRZFtJgadMyYiSw21XYBDOYrmE1MgPFNW600DZzIJ554ojMlUoSTxn4iCxw/BgxYI2pYK/5NPgeMEn8hLWQtQvYR4wZgLrjgApc8G9oYLxUZ+O0DDOOlBhe5LPipANOQlgdgtH8KR6LFJIGNudIv59ea8Mec2Ef4bOmzFcDwmZYT0jXmnSSNaq0/5R3wEfgG4yBYBkDhWfiFCqoh9CriWebKOirf4N9a6JdSStATHgrP4Af+wR7G7cBzrTTxtPGx5xE0P/CBD2QKpkXMz61dzGrKJFVhR4W5QrxWETw+w2BTUoaCInzU5UIitUg+RREldj8AD0yCyA7CNnFCs2GyIpz8ceHwJnw1y0wWG2BUQiSTHw3G6oDPo8E0YzYqlPA5e4eDyeHDR/Cxj33MrClQtJEQ4lhmKB0/76ACMYyw6MZ6o+VgSgypKj4WgClyDjBbzGP4GLPC15OWDUDkhBNOkGOOOUb+4R/+wUWrhURbFjmPGH0BLOQdff3rX3dnTUs/WfkGAhr5dNQkRJtrR4sGMKh9ulH8KqvJTaGTVCbBxEmqIryUDaPA4qu8+p1WYY7tIN5Y3qHSClnmbBic134F4VZ9q9SF8xo6tVJ32wUwaJhsesqHWFqRAOO/T01cHDoYDMyWirOWBjBhxtHaZTEil1grtE80GByvRTY9DySxvv71r5err77a3H2nAAwmPgQDAhp0Pv7v5ISUnxC6TioERR+xbqjpNJkrlcZHzEQa5wdV40FAJWmd6tQI8VZzLrTCCoRQa813GuuUowEM0tPb3/52ocyFv0GyInjQWKhRBnOYDA3a4IDGlHjrrbeapqwlIaiKgLrb6vIw+j/33HOdaozaXXTTA54HYDAVESGVJammjbmVoMLzGhiB2ctauRhzJesAUGpAQAx6ATAhiZahY0DKJVqIUjnWBsAASNZMfmu/oc9xTQdaiErnWQEZrBP7n4AAfJLtdGCHzq2I5xVM+I0plBp1Ieea4BgEWkzI7RDQowEMjjoce0iDFkmQjYJdFCkE9X5HMom12lgsMhIJFzIhbVsc3iqlo70QIZZlaiE8kQOo5cyL2Oj04TtQQzP5cVQDMCGlYkLGrX4ttLw3velNpq8CMDiXkZ5jtTyZ/KFjwcf34he/WP785z+bvxoaRWbuOPBBJPNjjz3WzDTZg+y9H/7wh3L44YcHvm1iP846c5mbtR4cs8X/xLUXJGu3w9EfDWCQRPCh8NvSmCzVVgnHpCTIZGkqkVCCHNMA/ipr4yB+61vfcgEQrVoJMCXAZO2pTgEYzv/JJ5+cNVz3uQo4mMX43njV2zINNsJDmHQpAUO1dItgyhDQ9k4//XTnm2yHHyYawKCes/AhMew45i699NK2TDzCeo+pS6JEkEasgMxGwYyIPTWrAm4JMCXAZG3OTgGYc845R84444ys4W4HMFg82ONZtelMnU6gh4gcxGFPIJXFOqEaiya84quK3aIBDBI5dr6QhlpP8tZk2yg6XwDWajfXMEsSWSkf00rdLQGmBJisc9gJAIM2TzLpZz7zmazhjn7Ovv/3f/93+dd//Vfny9uRosYsREAg5fZbwpezmkabkQeDOT7L8pHVn+XzwgEGVQ3pmkgwKv+GlHjAScd32uF8shCnXc8owHA5FgtvaWoeIKOfDN1mAAMtqUBMxjVSjpZ81+xe/1piy3v1Gd/JrtEp+C6siXoENiB5pfkJmjnwQ8anPhiu6KVUkaXhgyH5k4rfNIvv0NKv/wxzI0yZKLJYJh2YDnkkITd5doKTn72K1QOhydJYY2hI+Rl8Z5OBb/hRcPw/ZjKSjvUqg1ZnR5O6qQQCT7DmrFnWotkzhQOMShHUTiIR0A9RbjVQCIODn8ioydpQ9XFKW5puJCLEAI9WjQxt/Dvk29B857wPTHpZUWiSIX2Q2EZeD45Wi/OQhEccjUR5aVUDfw78TSWuVtV6m27sSsWNg+rTCDuWxmElgoky/7FaOwCGEHBA1ZJsqXuhEwAGmpPXxX61NMZO/hU+CMLLJ2MDZAjDh2ZZgpmeSzQXfFZYPmK3wgFGmQH3cCCNW5kVUWOYcgi7m6yN8i8kmFmahnt/9KMflQ9+8IMtv4IfjMvKsG9TPcAHEu1nrCVScBgyFvIvABtLo3Q7oewrV64cva9Fx5H8vjXW3wdQ/h+JmJBgGFEr4EOzwzzJvqXKQqwWC2BUemetqTcFqHI1eVbrJIDhjhkCfEIuiMP/GFKXL4se/ucTRSPixlt8sbRWOUN61tH6sDZgKovdCgcYBoxZjBBl/DDWRtkMJBHyECZrQxtBqrc0le65TAgbdFrBQL8fVGjyi6jJRXJns9yTLCmo1dioA4aAQCY1SbIapaJCBlIyyYV6YRrMEFUdEwdMBa2mWQupqOvPgffh1Hze857nysZwuDDhalIrvwFd3k92PfWvsOPz9xBQs6yZgt9YTGSsG2Gpfj6E/j8RiFwpDE0pGWNpnQQwlIYBYKhrZm3UnGO+mH0mayNdgXxDBZhmdNB9z/4mQRPhK3aLAjAwDpLJqClkbdQJ4oBjA4/ROJgwMKQkDpXFjKMHV5GffBOAMKvAZN7xk82PRG9pCjCEKQIwzW6r822269atc+CC/wPTpRbc87Oe0SowdWU1ZUw6Dp9Rab0nTQDVQp7Qj3UGhGCy6ieBuTMucqdUA6ZfxghIkZnOAdLaVFlj0/XS4oCMjXUjMILffhCJAgxCEUCj5rqxAG2r8eXVYNi/XAGNdkKFaNbVB0D8RyTc8cNckkUgm42pkwCG9QdgcFhbLR84uAEYCjnGaPAy+AY09eueWd8FM+cHDTpWw2pA8VTd782ABiFNS1L97Gc/k+OOOy7WkEb7jQIw9E5NKj0Illkg/UKkZz/72ZbHR5/RoAL+AOPAkU25CRK2kOJweJKQBLDoxUXKxIJetO1hFgkpmJIL/GAzpjwK49fIrjz98h3mzw1+GhjRrOqBMgU+h1mj+eRNTFWVWkGAcGkSsdB2/ENepMMbWhHQgc/Jco0rTBOJi2RUQEDXMQYIqOARQ3thjUMTLVXTJByVagzsZyvzDdmHnRBFxnnlao8QExmRlyRZWq9v8GmidwTBQwA1qkrANxBoKDIJ4MGQNcdkLPtt2rRproQNuX7wRn6oCo452T+7uu/8islZ64i/m4RrhLEsn7fyFKoAWPONst7fUqCKVeySaCJr6RMGiASCBkPyYN5GdjhaALfmUS4jTwmS0HfDIAEapAhMMcuWLQvtYvR5fAUADGBIa7ahfSc9kVhsrrwlMnybrTJXnMPYddEY+NxaTC9k4kiejNt6MycSOuVPYCZJ6T3kvVnPdhrAMF7KppAch0WgSKD3adEJAANzB2A4u9Z5kjuGxq1m16z1TX7Oe9hTnD3er7fuhvYT+jymW6K/8PkR8QcA5W3kDeFftVar5/zgH3/Zy16W95Xm70XTYLCJYvawNhgzAMOGydPYJJ/+9KddNIWiuJrC0qTRvBKqz9x95gyDp3IBi33kkUdm+kTS5siiAzBZVXB94IHpEnlmLYeedsB8Bz99I80hYaHNxGi8A3MZ44ahWBqgS0QYa6ytVV07S59pz3QiwBA2TRguPha1o+edX7PvdQLAEGSBP4EgC6uWhr8PgMkql+TPWzUXogYRcqjNBajp33lWw/j1e0XsC78PPcNoNTB68nj8qyXUxGkxx3PnFpe5YYpj3K3AWd8LrwXYYrdoAEOWeUg0DtEgmIiQbEMaxORaVcJwyanwb39sBSIWH0zaONL6ZBPQHxuUDY80hBkotJFkitkIBt9KHfc/Y3MSDp43p0LNhT49MBU85SlPEXw2yXtHQueU9jymRIQAItvwIVl8YtjCMRH5SXih92FYxl4EI2n1nlATGX3hYyDXKcn0LPOxPtMJAAOQIjBh4raWPsGkDsCEaACcYfY13yOoBkFK/YF85pvQ2Q8+wy6Kb/iCKmNHQwVktMJ2yHsQvIjgzLqS3t/bBNbAM2O3aABDAbqQulrYIwGYrPtNkgQhFJOKwjBZtc3rM9gk2UhWddtK7DQmpA40Ngg2UX/Brf0Sm46Tnw2fZe/Vz7Gj4i/Jc3mVjisZjkkUz1Of+lRnIovB1GBmaCSEV3M4siLg9NAjqQEwOt6i1xV6xAIYXa88AMO9P5hS/Mgx656yPseaYCIaz2rKmLaRqhGwrABD/gtAEeqD1GRUhFLVhHVfWQMkrLT1n0taQDQ6kvudqCtI8iNaqgJb1tmgb+qKaa5Xq7H7KQDccpuVP5dnfsnvRAOYEARmUEjMAIz1PhGdCH4eItb0zvWYm6MZwZkr0oP6fPAjoYKGRrZgY3/LW97i8kKU2TXTwngfc8WkSDh4XhNZ2pyQINnoAEzIVc4hG5KxI7GdffbZmV9TgKEiNHcMKW0mIsCwbpRQCrkPBsZDgAMmnaL9YcrwkKIxL48nwOB4hulZo8gYO+WlCL0PbST44r/UcPW8JvPQ96aBDX8DaDCvo6WH3hPEmSBdIav5pnCS2jlPsduEBxgYOeXYYe5suPEAGF815f8xAeETCo2I6xSAQfN8whOeMAowMTYhdOJQ5AEYX+MqmjHE0mB87QiAATSsQgHPwgzVdGP1T1jWTaX3yQYw+DopIxRzvbPon7RSICwieBA0FNJKgDFQK68GQ3E8bnbTxSpawjMM3T2i/gA9sFQlwJ8S0joFYNBgCFQgoS/LVBcyP//ZPACD2ZEfbTHWOibDUVriT4G5WSVVJHRMR4SvFw2oul8JUsFEhql6vFq7NBj8eeSAUBLIl+rHY97++SJHjHD8UDdBCTCGlcsLMGT+oy3EiCgyDHv0kSQjRjonsiOkdQrA4B/hMjAOYAwnPzRhvbQKQRaN1ERG8MRpp502mhAZI1w5NsCg3b7rXe9yJYEsEULQhugqnN9EOsUCfEw0hKcTPTherV0Ag+DE/ibfBhNZJ/AOPROYu6mHF9JKgDFQKw/AYCqguKIWeuM1RUt4hqGnPkKpHOy8Ib4oAAZbu18Ztdmc1AdDohl1hazmFst8ABXi6gFI7OHNEriS4c0htOe7hKSSmZ518ZECyfXXX+/oAyNU52gaw/UZRqiWk3TCWuhleQYNgVweoiU/+9nPupB2S2PuBF2QmEqUIeNj3ydp7QNjHhCCnqwFQDZeDU2NABn2nMW/lscHQ78ITiQok0ypCY2W97WDLmi2+GGtjX1A6H7pg8mgGACDP4XkI2tD1SVRD0d/LMZgHUvyuec85znubveQFgowzBmAoexDCMD40UhJANR/YyajBA2BF2TSK2NLm08eqZ/vEPmGeZMcD00U5e/6Lv1/7R9pExs1DkpC4BV4ksxWASZPzoj68VRrYr76fn6nMSKN9PHp4GtX+neq2MI8CM0OWS/GQIQVUXfXXXfdqGM6OTYdXwjQq+TMvAixR6igXIuG7ep6q98rRGAK2fs8Szg2AENpFgvDzwswnBeCCULSKELnkvd5zhzRktZWAoyRUnkAhhBlNBiNIAs9WMah5Xrs6KOPlt///vdB340NMOS1cEcIBREBEI0Qw38EwyOCDyZDDhMN+nIYqU+G9qAFIDWPAIDHnEZ0k4Uh+MRAs+C9MDLAmExsZWoaqEHyHJF4rDF2aZ4nfwaTEdohpg7MRjRde8bEz9q1a93fQ8wffiY0Tm/eryCnzDxN29LoQZ/56lzQDOiL8T/zmc90gR8k14VejsVaUcKEUHbABpqjESnd+X9+WCOtBGHZfH79KsZPgjTl35mnmvB0LuRaEV1IkUSKmRbd2gUwF110kTO1titrP4ROmE6t10vovi81GAOF8wAMNcZg5JTSyGMWMAwr9yM4ya23U+pLYgIMyahoC1zmRCKlSqQqacOoFi9e7DRCJOxnPOMZoxF5SJTUAPOlcmWqhDJjusE/Yrm21Wf6fmCEFhJUoGA9eQeaDRFtlK7BDKA3FgJ+vM+/0I7vwogBmCuvvNKZosh3sAoeqvEwd6KMeG8yDyFLgtd9qPRVIAVUcOpb/S7NNh7AAnhCG98/xvpBC+ZLbToKY4Y01dygHzROzkPzoZYsWeIAn3ub8NeMdT7+GNsFMBROJSTm5D0TAAAgAElEQVSYfW3dGyG0HMuzhCmT12JtpQZjpFQegEF6RSKkJE2nAQwSq+XCJ588sQAGExcMgdIsaSUw/LBfxgNNscerJtNsCfVwkrdDLTbrTYTKzNKSOJWBK7NXbWbOnDmupIf1Ogc0HYp2AqpI9llN9w8VGEhcRatSrSXru3k+T9I8Tx9p34GmhDWTY2Qp9aPaiW8STPbrg6quOVFYmLSLrBLcLoDBzIoQhYASI5F4LGvJulHhwtpKgDFSKg/AACxs9E4EGOzY1js5YmswerEXTk1Lw6Tzuc99znzVMIeUy9LIabHkaCS1AKsUSTFRmIO1sOdvfvMb58xFY7M2tDhMrtYQYmu/7XwOzZ4ExLTrqIsaB/4zAkFe+9rXFtVlNB9MEswRnmDk1PwLNe0WNtkmHQF8fr29rPeVAJNFoW2flwAjrlpuSBQZjNri5EcypOaStXQP9ncAg8glNUm1WkY2OY537MeWCtZ5AQbTFeY4q/3/kksucZqV1ZnLuNBgbrvttmAnvHGbt+WxdgAMGiaSNiHXRbVYGkwJMFtXaNJn8odGkZUaTDbAcLgw+ahJwMIMsKsTzYNGYtUWPvnJT7qacJYaUnkBBiEEBy13algaxRORsDXsO+s7HEB8DEQlhhRPzOq33Z+3A2CgFf4CP/F1rPMsAUbcOS01GMNOynKGJrsoNZg4GgwAQ2w92gjOb4sJC4BBk2Kjkxhoafg68PPEBhg0GGspDa4/JgNeI82y5gHTJGoNgLECa1af4/F5OwCG8004raXUj5UGJcCUAGPdK0EJhnRaAkw8gMG5D8DA/C0AgFlMAcZapbYdAEOFZ8KT99prL9M+BGCoQmz1PcE0CWwoASabvIAxxRIJpCiqlQBTAox5L5UaTOc4+blUCWZAqLGlYV/nrghKUFgleYICcJxqrowf5pp8Z14TGYETZHuTq2FpOLkBGEJ31QbdKnMbbY1aXCTIUhcqq/kh1VnPtvNzfE7cE0TOU1EtGUlmMZFpWLufS9RqPCXAlABj3q8lwExcgIF5vOIVr3ChylYTmZY/xwyn4NIsybFdAEOtKcKauUq7WdOxaDj0SSed5MJ8AdZkDgx9KKj4kW9pz5kPSoQH8TmxfkUCTHKYmFHJM8JXV1QrAaYEGPNeKgFm4gIMi0wuDP4O60VmhGQ///nPd9nRWfW/2gUw5Dmgwfz4xz92lzhpDS9f8/CBgug5IuEwJyZLpZg3fgc8eNNNNzmAufHGGwsZTVptN/YF2qTmCzV7kebXaO5TqcG0XpLSyW/csiXATFyAYe2WLVsmXDnAHRVpEVVqatLtQHkSDgdRXmT3+yap5JZpF8DwXm47RMqmYGQy38bXtNBYmCvRcNTDa7Z//ZDX8TaRJd/Pv0mq5TpcwsapdlBESyYxU0KHqyi4KgNTIu8lPB0Q91va+Pi8GW1LDabUYMz7tV0AgwQV894S84QTD1Jy5eqrrw76eow8GA65+mBgPpamDIVyN5iYCAuGqfgN0MEhTgkUalTxHeqb4exHYyCSKZnEplnTZNkro7YmWfJu6mAhNXO9rLVRWgVNjEAHSgrxbv+WTsZNlQD65rpqruClUbcNExvlV/QqbsaPdgYYkYtD8cp2JGQqrRgHfjQSQQF0/F16zviMxEG0Fq5YtgY2KB19ECHIQ2uu+X4UNBmuQmdPcMnfPvvs48ZAyRWSWbX+m/bJ8+wN6EQCa1pOlQ/Y4wEwOj/rfor9XKnBGCncDoDBeQtDIB+mlcRsHHKhjxEVxzUCIS0WwHD/NjkLMFtL85kNDBUwSYs+Q3o96qijnIZAfSoakizMBtDHXKb1yeiTzxjDpZde6uq0wSS1HpllXGgW3BlCyfuQBjAArgAMZW1gxGqyATjpD7DE38TfSdBEe8OHwXgVkHinMkSY5sknn+xCswGo0P0eMn7eCf0BV+poUayUcfFO6MdnaA/Mk7I4PG8t8qlrzW/WmcRd9i4AqhGEvANQpSzM/vvvL/Pnz3dAy9qSY8WYOIt+XTjmp30iEGCqJGQ8qQ2PB8Ccd955LsSa8asJL2Q9Yj5bAoyRuqEHLk+YMsyCCrUaJZRU5Y1DjfIYIbXcEBjSOgVgFKz5rVpI0pGtDAyaH3HEES5n5rDDDnPTVaYB40sWQ4RZUyOLsuQc9JADTnFFACZEg0nSXwtE+vvTd/TjS6KoJnXVtACnMkv9rfsMBsztlJS4R5OL0RRcCKLA7IVWBe11PVQr1KrIaUEIrcZFP1qlmmsTWBe0DQBL56lSvq+B8F7GxBUCCBOAM9qh37RvAj8AcKpDcN8MY1WajwfAfOMb33B+tqTGFWP9QvsMvagQ+pXVlA1UzgMwMCrKhyCZdlqD2VLRN6R1CsAkgdov6e7PRyVlGAl3xqMpZUWdKQPkKgPqZYUUHMSMhbnLGqYcQnueBXww8eHo96PhFFiUGcJctRgnkj4XvlHiPlZDQ4e+V1xxxXYBFDoeHwhCx6Df5boGoueIorM0wOTlL3+5uz7AFzaS36V/FVLQ+ChYitaYFnnXLhPZhRde6PyF6iu0zLcdz0Cr0OTVEmCMK5MHYLD94idAquu09rSnPc0xhJDWKQBjGbNK0TBl/n+//fZzxRWxuVvatdde68yb1vpo9BkTYDiomHi4EIyrB6yXlWHyocQRhThjNYp2cvsnpr2klpDG0PlbiG+L9eM+Hm56ZB0tDVMc9wfh6+H7za7W1ps8EVL23Xdf+fnPf+7qvflajL6vXQCD5kUNNUy4VlOihSZjfSZP8moJMEaq5wEYDhvOdPIcxtM8lvZumOcvf/lL4+y3PhYLYEKd/P6gfVNGcjIajszBQJLHrGRlUDijTzzxROevsVQX4N2sNX4IayZ/EPFFnP+C8F4iz/zCgK36wclPKR5MZbHad7/7XefD0DI/IeBhGZP62bheAse9Ja8H/xlJqZip0VCanT/9O+9g3TgTS5cu3e6W0HYAjL6DsXKJHn5DAlGgaSeBDMnNROdZWwkwRkrlARi6xv6vpqhWzNA4jDE9xvv1QMEQkGxDWgyA4f2hmfzWMfsOYqKLuGnReuU1QsELX/hCx6AsFZgZE3sEKTcmwJAB/5Of/MRKAuf8JiE1JsAQFca1A2hYsQQpTGQEpaBlWFoSYLK+w7gxbQIwhMBr831hsTQY3qWgDMDALyiCiukxTzRj1lzH8jlXlIdcgVACjJHaeQEGiRMJz2d2RUt4likkwY3KwqF1mkqAaU3pEmBKgPF3CGcOPx5arbUBMAg1hFpjpqUPreJg7SPmc/AA7riythJgjJTKCzDU2CLyZbxbUs0OlUQYfwkwrVcRRzr2c2s15dA9gYms1GB2TA1G9wIMGe3rRS96kdO4abG0wtD9Rxg4Gh6+RmsrAcZIqbwAg738JS95yWPKgBhfW9hjukkBGuzyRBYR4RbSSoBpTS1ybQAY630wIbTn2RJgdlwTmb8XYMpUIiCajHyiTvHBUJ6JKLusq8qTc5mUYcrYdJEUrI2IFBb8CU94gvUr7jnsqC94wQvcLYS0NJtqkRJKWl++I5MxPO95z3N+Dy6v8k13WRPjamOimPSK31bj1s+o/0V4abOaYdAjNNEya5z+5zoOcicYv3X9CDF/29ve5hzq+DEIC85aO8JiOYA879vuQ8bb6ll8HGeccYZz2vOOtP3rMyP+n32Oj4Q9GKuxvoQpW31VIeNQOpI8ifObQIpk7lJaf6wXpXXIG/JDkdP2hp5L/KWsd7MbSakAQRVvStxkRcvpe/Dj0WfofqCkEX4tEnD5rgZQaHBH0VcpJ8fHXtcgGT4japFkaMKUNQfJuo7cLMp3aRrRl/Zdv0YgJZHIBYrdKo1IDgsYnmZxWyZBRArhoWzwkAYTAMExk+kB1KKGmhim/w7pN+tZ36GvJORvhOlyyx/Mk/crQ7JE5qD1cA8L0S00C8AQiQXdkqVcdPztAhgy21HvrQADA9GEt2YlbHy/FtnyRNhwBXIoM8laS/0cpgIzP/3000freCWPh64Ja8u+QjDCBxBaXcA6Jp6LCTD0z1z4IQeIfaslcfhMI8SSNCfy77TTTnNrCDCT/5TM5Id2WmSUvt74xje6CszNbgslhJlnSD+wRhYizBGUYTlfPs2pOI0wRwi4VpPQxFq/lFDIOrV6Ng1geF6ZPsExX/rSl1wlBW3Wff6xj31MzjrrrFGe0exSQV84+sxnPuOEqdgtGsAgET388MPm8RMeCaPUbHDzF0XclbhaaFE3S0y1N+nQV0chm4VENSRgGKJK5FrKI2tOP/zhD92m1wSwZgDja0U4OTnkzWpitQtgsB9j4rMCDLQgD4EseKKHmLNKdXymjJ3DgknshBNOcM/qPBEmkKJV0tQ14TcMLJTh6NqwZzmslD9R4PNBhvEouBBuSz4FdbnI6mc8PpP1xzSWccUEGD8cm+oTSMLkljGfZKg28wYwqFMGTSj3QzAL+U8IDMlaY0o3/g7jJIGV/LBmDZ8IWgX7wqqtUYsQgLFejKd7i33DvT/wDawfCi5Fay7NwELBl3mypxFKES6zEpXTaEc1BUAmaw4+P6EUEmbC2C0awGAeooKtteG4xUTWagM260tDDyE05Vm0TpNKYEUraUkzCf/GpIK5iqADtDGaMhiYksXsgCSMBEmhRR1zGlD6WhFmI0quNJMKYwOMrglmD6TBEIDhuxTIxMRB6ChFHGHqMDEYFtogZWGQUtHUYCL8HbMolQBYa/aYapP0x/MIKdizEXLyAA1RRpSkAfC1MKfPmOgTTZv1xjQGqFx33XXCDZrMg/Xzx8T/o+HgQ2JczUxEzfZ3TIDRfap7Cvs/whH7Sasj6/4mQZL1Pf74412yJOvBfGHwrAWah980v4YzTdQWF8a1Ogd/+MMfXIiu5tZYeMexxx7r3o+p0tpU8ONcYnKl+vT1118/qq3FiCpL00agBSWGECrJyyHUP0/joj9MXqxXs4TXZL/MGzCP3aIBDFInN+tZmTvPo8GEOsaVQIAMpiWYLRnJVDK2Vg8OJbIvCWCaQjqD2VDLSQsf+vNWG3UWs8OBjRSjRfgYV9rdKn6CIxne6jNIm0enA4wKAaxfmvQI7TTrm7kg5X7oQx9ytn81BfiagkqGz3rWs5wmcsghh4Qu72h9tGamBjpkLdXeTfFO7NlIwnxHzUL+uJgbDJlDjdQfwkxiAoxWLEDLgHY6Z78WWRJcoSlaM/lIqs21kvwVVHT/NzP9UPkCgFm+fHnqXkhbyKOPPtoBjLWChPbhgwyaGAIFv2+44Qaz9hSysZJzRvjBh0VtNoQO1Rh9wTSrf50DWhgmLwvAKO+64IILXPJu7BYNYJBaQm7Uw4bPpCH2WBoHBKC55ZZbXBFMzGeUs6DMOehOpBASJ2U3spo63zgYbACkOlRYNgeSHtIyP4AjDENNByGbxB8DhxYNRq8dbjU+lThRc7muOK0Uun6/ExMts2jvf65gjeZCSf3LLrvMrWUzQFIAAHxxgGK+i9UQBohiRHvLEqbYTwgg55xzjkvMzBI4dMztSLQMpQ8ATiXlkIinrHdwVgEvzJRZtNS+EEihDxaTsTS0TkxzlJ1inyEcMx40WHgGwqryjqz36FUHWoUa3oGGBY+DV+AOgG6YWOEb1n3Q7L2nnnqqq/7NexlvM9O6b/JEO7fWncuab6vPowEMkgUqbytHtT8wCI3ahiZQdPMvx+L/Vcos6j0cBpUmfP9IaP9oXzBQi/1Z34OjFedsK9PDjgIwmFABYOhjiTIisg2tEEkxRmPNqSSMzwLzkFY2TnuXmsx4hiCCs88+25lVLa0TAQZBC4EQcC2qYe7ED0SEobVBexKtiwS6tHfrnUDJS9Ws40x7jv2TDKKwOvb9/vABwjsVYJqNyQcYAirwa8Zu0QCGWlw40awAg2SHqafIDRuDeD5YNetfwSb0/QABgJHlaPRpSlhjVqLpjgIwVEbA7OVLfElaKW30sOGsx08Vo8F0MKlwJw4acqvGmBkTgQCYUpH+rX6DTgQYBBr2XZGhrmgu+LbQHqwNvw4AEzOKT8diOftF8wQLHahmQqAMa9Iq+k7BC82KlAK00NgtGsDglMU2agUYJAPUPNB4ojXVYLRwnsWhnzZHjQbJmr/v+Ifhcs9Gq7ajAAzOTMJcLRqergE3WcbaUzAcfEEIUxqY0cy0o34ZPsfhTaUHq9+gEwGGcx1aWj5rX2O2BjDwwVga5wATNUJEaHqDpf+Yz/hCqB8JmUeD8YV5xtxsD6oGg2ADbz7mmGNiTtH1HQ1g1C5oBRieI9SOKKyJ3vJKOiSZUTgxq6njG0aL/4UIlFYbMxbA6Dh5N34OHPDceJjnkLSaszqfuYyJ+foHqNlhUhohtEDXolryfQAMkiDJge5AVSqpB1w1Kg45yYGY+6zXLcNAyQ/BBxAz/D6ERswHUx+h40U15oc26AdwtOobWmAGxVRHNNlEbrqvrGdHzbEIUoAyUYyt9p9+pn5ActbyBMCE0jgawCA54oAOARjs6zCEydpgPCRbWpomthH9gkTcqsUGGN6ND43QYUwV6m+wzMPyDIcP1Z/oK5ItLXsK5sNzJK8VCTD+eBkX0YrcqqpJxVlXQMMQKGZISHqIiYwE01YOXAsdi3yGeZKoR3hsUQ0LALXgyOi3JFqyxgTewDPaERFV1DyL6AeA0Vww0iKSKSGttBiCC3BfxLq4z59fNIAht4GCciGNG+9gmJO1UY8N6c3SYFRcEkU0SFbuUCyA0RBXxgLAENRBKfbJAjAccgAGwABgsu4WUbrgXCUkH7+jpRGoQDgrLUZVCssYks/A3LE2hFYMz3oXd6FgBs3yQ9KPgrnFTJz13onyeRI4uGKB/ZTMQUoDGNV+CcBCKyaqLXaLBjAkXnHwsE1bGpOniihScLOyJ5Z+JuozhEgSEUNItbVBL5x7hD22arEAxo9a4R4RLhzTkGCrqm+ZaydrMITDA/CEsbbKm2GeShPCp5G6rT4YKiQAMJjhLP4nC03H+gzMnX1FkmCRjUAfLBmWpvSENpjJJkPzTWmAMNFj+CaTaRdpAKM5S+RiAeJWE+1Y6BoNYIglp4wDDjtLTLtK5OQ4oLppLPlYJjdRvos5AJWVaJCsaCTmpJIIOUNcaoYdejwAhnGwbjA9mCZh1n6pi7zRdMm5dCrAME4EA/wG7PcsqRuGSE7EO9/5Tvn4xz/eMnfJpwH5XCQgcuOkhsuO995G+kV7zlPaqdXYMRFjKrY29h/XOBB2a9UIrX13+nPUYcR0evHFFz9G8EjjufBU9g+mZgKK8gYjhdAlGsBQAoRkMrKcLU0P35lnnik4c/PU5LG8pxOfQfolKIJoIYuEqqYpJDfKXLTKp2CjhVZTtvg4FOjonwiec88915VC8TWXogGGOlkUNrWMT30wjMsqEQP0SHkh2hdhxwSnMC69cTLNRAiw6C2QBHIkadVsX0JDfC+YNHCqY4rzGYNGMCqtdW9YhDrVqpgzc9cKEcmaVhowwfPsTxgVmeOEW8+bN2/MR8ofKyZiAJtyTzq+VoEcfEbpHUzyVGueTI1EUKJ1KXNjaawrvIK9StDIhAYYDgI5HWmqazP7IH/n4JEjYL3b3ULYTn8GOz6HFSnY0rRMCSUiYG6tsvjzAAxjYPMhkcNM6F/Nlso8+U3FbNaLgptE8fAsYMnGV6ejSvV+NQQqx1qTDBmLajAxAcYHQ/4fcxSlX4hs8h3O0IW54CglexyGjpZOUAvCFEmCaopIriVRO9DqlFNOcfS98847XS02gEf7Vect/cK8eQ++NsaDxoA/BrOcNj1LfI8zR1/8TYEmaz+pNuz/Zh0JQEDIU7DRgq342GBqzIN6ZNAHDWvNmjWP0eAYB9+n8gXhxM2CGnx+QOIqteeoS6etlUBB//wQUIQ/qB1mnyyatuNzhBlKCBFoYbF6KFjvvPPOrsxPzOsl/PlH02CQdCiJgTqWzLpOAxgfTZHmyV2gAGasuz/asQlavQOGwOGEiWEP1Wufs+z42idF8tBMME21krjzAIwyJ0rRE6hBeQuYhC+Zw0QBGBgHm5b5wATJ78AvBBOE2WlSJOtLxA/Mkqguxg2DsrR2AIwCGb8ptghtifRiTmgpekBZH5gYARmvec1rXNSTAitlRnC2qtnQnxvPwJyZM+eBPATOByDDO1QTUS2C58lOJ/AFM4j62fDRwdD98fJdbPBUpL711lsdEFkLzfp7h/Ukp4LaeqyTX5WaPcG8CebgXDJOEiPxAcDoSI5Mq/2H5obJG1rhr0nzO/ngTp+AxQ9+8INRTbVVaLbmdgDG1KhDq/cLdVr210R5RrVZ9iP1FtFE+K17xjIPBHdMavhM29GiAQyDx2GPmSxZ+qGZyqsbCVAh3BWVlwgJykewsUNMF+0gXt53UCuNIAgWmgJ7mliWZcP332fdKHkAhnWAEeJwJVBDzU3N5qvld3A24hMisINDzkFgzTRmn/8HmJCMeZaIIUuZ9XYCDFoAJfiZhwJtspwHf0eCRIOBqXEZmGqRrcw5Sj+yqAFZBQE1y6ElQGs1WfE8zINseUrLJFvau+iDUG6et174p8EamE0oO6QgoOctzdQJ0BKowHvQwtBOkvfBKAjyLICF3wmQaXWOAV/AnQi1LH9T8moOxg0os2cJ3cd0G6Ip5z3P7fgedEG7u/nmm50GQp1HhApdG6tJFO2ZHCzLuStiXlEBBrWZJLSbbrppu7GmEUPVYDXNKOFw3LE5ARhsrUjSMD916CFV8R29NInD3+x2xyIIltYH2hqHix/VQJBkmQP/5v9xBgO0gAsHks2BBsN3VQLJyqHQd8OECDXkBsKsA5QHYHgPAQT4hKC3pVEyBdMJ5jGV4FVgUM2HsajECUByUDAbZQkO7QIYgARbPtozPoDk3S7+YeaAwswpX4+0TWVhS0PKB5TwDSVDjhXIfS2WPUGeA9pUq2hBf2wEA8DIrbZ5xo0GAKhinrI0zDLknkAvdR4ntW890wrU7A9M5lnnkyRAxo9WlCWdJ/kGY0e4AWww6zIvBAH4B4EJ/F3vtNEKxqx7WnXrrH1poVOzZ3xtRIvbwg8AEv7N/69du9YJIfAMeCnanfINP5lbtd+s8cArEOoI626H/4XxFAowTJSJq90WYuEjoGYRi86mtDLRLGLp5xCNPjWiSVV56/eLeI4562VTuvDJ8GyrhJE2nuQh499EbBFZpCaoVvMIDVOmz6zbB5PvI68DqTxNik0+y8HloLPR0RaymgJM7ERLxk6xUSS8ZtWak2NlHly/a60CjpCByQsmam28gxBwNHlLgyHhI+EiMGtDAyGnwmo6QTvCl4ZAkaV5s95a1oVoL0xs2pJMXIU1TLOXXHKJe4zvWk3HlvlyfgBFfpRXIcS2u2l1dw3sgYcALpYkU8tYfQ1U/YYIEbGKv6aNqVCA4QV6uZYyWg4GEiHqnT9hC4Em4jMqhSYP3VgARumg4HzwwQc7Z681ECIUYHgPAEOkUJaGpGPDrIF0ZD0cSI/UUKOeVVZrF8BwwGH++MOsDcaM3wnTg6VNRoCBLpx9/HUAayuAYa1huOxZzKg0NR1mAZmF/v4zlmjE0D7zPg/QMZ6iEml9v5XOkz3K3m6X9uLWvVEE5/OoqtnMuqmQCokmI5xWiWgJxQ1ZqORGSUpFBU/RNLQix+ADM5ogkjwRZNZcoVCAoV+1x1vDxQEjGIJ1bTkAmIr0LvFWRG0XwGCWIBcJs4+1AcCEHeNrtLTJCjDQBmc/SaMEO2jzz66/z4kig6Za2aJoMPDPZ5qPifGNB98oGgDV+kFQEFYGTKB+sI5lz47lmcIBRgejdkEYCZEO5CIQMVW0FJKcfLOIk9j2VO1fFy+GBkPfJK/iiNVrmS2LHwowevMi77ECDBFR5C9ZNRjmAsBkVYLWg96OWmQADFFhRHi1ilzyaQ7AEFZvvRJgMgKMggN+KhKKkwDjM3N9FkEFcw57CnOc5f4fy1lIe6YZeMXmGSqEK88o0gzoAzgWCaL4iFbVUPGYc9sOJIvUYHzE9yfAwcUXQ+FBrTqbdzN04veSUhj/LhJIdQMSDvyRj3zkMYmDzSQwPbjQnQRWa7x8HoABjHiHFWCQrMgmDtFgLHkwuhbqmyI/xVrskn0KUAAwaaHGaXsvtgbDPAhkwR9hrX5LQAnhzRYfjJ5TGA+RjSE+GIQcQro1yi4rgg6ASdNgktqCBoMQDMN64Buy7t1O5A/jMSY9B+xjAJ0KCWiQah5LRkbGGmM0DSY5YKIfyG/BIYrZTBkwhMAkY3EOxyJCJ/WrG8PXiDhwMAAc0DBZaw0rPbhkgfNdIqOQDH0tK828SKCERptYzXBcTYxGEgIw+F8QPLJaSBSZah7qvAVcrfWyABiukeXaAat5BIAhFwTTmqXBNAlrxhfhh38jvfqmCz0frAXRUIS0cz2wpXHWiNii+KgvJacJPbyTvQWI/eUvfzHfDIlWgQ+QSC9LqCxzJQoOJz95VRY/AP1ee+21Li+GsRVtJrPQciI942vdGrm32267OSEODaZVQnasebYNYNgsJKLBVAiv1fBczZGINcGJ1q9vh1bmAIMhKoiNwoYJbVdccYWT4knC8w9pMovbl2Yx++AUtKjSrCX+F+5qsar5MJgYAOObBngHwIe/ytIAYK7sph6etYWayAhZpxYZYce+v0pt5RrGrQAH/XGKU2Wcez8sDZDnHeQx6bUOfn/JPng3FRkok2+NpiIgAsBDu2gmIPpgzznnHQiYIffQ8z3AGOGFsGv2V9GRqBaadvIzSaFUAZ8ahdwVxV7QkOx2z6NtAKMTww9D2DLZxqi9IC0HzSoxtptA4/E+n9mQ+0M4Mhslq6hls7FCZ5L1kLQ1jByaJ/0MytxgHDgErfecYyahQquGlVpoFhNg/HlxBTf5NgRHtAJL6EKGPOGxVCGwSsuhJjKYP2Y7EgnRmGhpmoWfD4Y2Qlg6e8HaAAsYC2uj2lzae2DWnI3Cv7EAACAASURBVEF8aER7WgQKxsA8CDFnXFn+EfpkDGiSZJ/D7JJMsdW82Kv4cfEh/OY3vxnlFyXP2J5qPqBTYghQZu9g8bCkM1j3VshzbQcYNgU5IpSX4Ae7r9WhGjKxifqsHjwYF+X7yUim/EWIWSxt7pgayPCG8cDYeI9mpOvzrAOl5z/60Y+6WHllcmS3w5w0IUyZEGZNGBj2XTSe5J0UrdYgJsD44ECiHb4hyp+QaKdBCxrtyJwxKaFdk1iKpqBFKy0MjP7QFDBBWBt5KmhW5Nvgk0xmpGs/9E2lYMCI4A4r8+f79ItplGx75qam0eQYSUJkjxGZqIUrmTdrqcU/1USJpoKGo4BFci2Z/Owp9kdaBCHfBdxhdGiSZNcnfZYWutE/wimOf8yF1rp9lr4n+jO+1YNoMZLbES7w2bGHWvloY8+97QCjE2IzwvSoW4Vdlg2j9nvdwBqJ5jPApBSWdOoW6VzPS/y07OM0X4cycB2z2qVxniJ5U7acemBFNezl2OUxNeAI1hpbMA4y9inPw+2M6gwEWHB48x2+6zMQxoxJCZ8CfWVJsck5xASY5Ltg4Eh0MFCtbafrwR4DYMiSJms669KwZN8cYPw8+FWsTYUsTMWsBTSElsooWA8ECtYDZkFCYx77OXO58sornfSPdsY8oTvnDDpgekOQwHSFGZbn0d4AWZg5IKUmbMZGBj5+FAqzskcRUHj+8ssvlxtvvPExJaF4F4EpXKNNjTP/BsVWJrtWdMT3Qwkq8jnQZgBC/8wnTYzN+lKJvhP4hVVb5jmdH//vm6Pxo5GIS1AEfkStTKDgosVKrXu0qOfGDWB0AmwYSsmwadio1NrhsCNl6+ZWNd4PDlBC009S0kx+5jtPiyKc308z0POf0Q3tj5X/Z25IeGwInJ9sEA48ETex6gUBBpQs0XHzmzGwSZXJcXBhnGgm991332PMOErTvD60dgJMcs2tmkAsDcYfD/tfS9MriGiyclH3m9Af4KJMhjVjP2rJFj0vJEVjwqIqNM/w4/s7lBFSHgdt+JhjjnGf8xxnNum4h36AJQEERZtoKJ1CSRxq+QGg1PNjjghNum4AIO/VmnjN9qz+Xb+nv4ses7/uvvDsj8vXRng+ybv4N/TWiiWYsdFyEQwxbWNGjTnuUP457gCjA+YQIDGT8Y/qjQSFKQHmxuYhfyAt0izNh6ORTxYGEUqwtOc5uGpn1o3TDHQwMWCqQWNAukOypjIv0gebRQ9FEePK2wdrgfkSvw0VeptJWFbJK20c4wkwzeiSBB7L/gmNIsu7JrG+p/uUs0auGtYEjW7z6+Qps1PAYc9STcJagy3W+BkjYENVanjGdddd58AOnoHWjRaW1K7TtBw/WlLPsFUQyTM3H2B0nzXTphgvwIEGjtCBJgjdCfrgVlt4Ceepk4BFadIxAJNcJDYFkgeSNpIJP5jRkKwpAoeGAyPk/3lW1UWYvVapTZrY8mwEy3eQBGE0bFLdlBTk1EXn73q3B1cKAyxoC9hL9b4Vy3va9Qw0J4sa8xhaVIwQ8h0JYEISLdu1htb3qEkQYCGYhLXX9fYle5Wc9W+sHz4ra4kc63jG8hwMmrHDNxBW9Qe+AQjh+4U/8Az8Q2t/wSeoqeZbQyzCxVjGCv3gGfABeADvgzfw/wAFn2uhU/gFFg7MmJhkARl+dyKgPMZaUGSi5VgIHvJdLePNoqhzUdHflzpibxIds5q6dMEZgxbg5JmJsBF8+iMB4hTHbh/qk7Cu444EMCF5MFb6tPM5zg6BCmisaobWc+RL1b7Gyp4m6ZfggInQOKMIomoeZMxpBU3byTOgp19wU30sSnvf3zIRaJw2xo7VYCYqQXeEcWMuQfXGPJYWsFDEHAFg8mC4hTCtJQ86QMfzVAzQNhYTXbM5JG3gWXMNDVPO6m88Poe2RLWxFlZtFTpRxoXvla2kQNPzNBE1mHI541IAgCGclOimTgIYwnVxLscAFh+0+H+rJEtwBBqMtRZZ3JXL13sJMPnoVn4rmwKlBpNNo0n3BACDEzd5E2mRhMijwZDPQpRTJwFMqcGUGkyR52JH66sEmB1tRQuYD6Yxotq0zlQBXT6mizwAg81fa5fFAplQExlOWpL/KOUzUVupwUzUlev8cZcA0/lr1PYREn1DbD3RN5oBbjUZWQebB2C4ZpiaZ9aCmtax+M+FAgwJkZQ9Ig9horYSYCbqynX+uEuAabFGyXh4lZpjxsf7w8mb7TzWbYej95Of/KRz4KrTN62IpZ9PEFruh+dx2n/84x83D5eEOkJpyXHQpD5rcU3LSyx5MDpPvYf+sMMOczlD/i2NlndphrXl2TzPhPQPDXHwUyPQWpEBWr3qVa9ypWgAWT86K894x/M7IbQaz3E2e3cnj39SA0xSKm/GYDQHgAVud8ixP8Z2ARvzJOGVYoZUsoXpKENX0E1mnYdqFXkABs2KmzOp2kwCXTJzXA9gO+gEHUh2o6Agl5RpciJjKFrbszA13pl3b+YBGGjPPSOsBdob+0FzZCzjbdcz47UWRdLCFzSt80k7A+MBRJMSYMj4pTQN5h+VgPUubGzqSKNkyWr1WtVctFR4jMNBIhgVDPhJMikcySRqUqLDvzQoxji0TzYj9aVIpoNW1MzSza35R/qsSq8hia15AIb3ASwXXHCBu/KB6weSgQghY8hDPxgrmdMUBUWC5wpa5sLeAJQZE4m+lIBJa/74LICQxlDSmAdFK6kEQXCG9RZSHV8egNFrAAAZSsZQnUILsipz1Xpn7Nu8lcDzrBHfIWGUOmlcvdwsWCV0LdKEh7S1oDQOyZHMG/pQnSNP41yx3zl7aO0IWIw5WVTUt7ToeNLGxRpROYQimNZ7nvKM2//OpAIYDhKF/CiXzqL5iVa+lEA5l6OOOspVMX72s5/t6KWmEQtTCF0UylsQHYUJiMoEupH9MREOy22Db3zjG132NP9uR+OgUq6Hze0fMNXqYKqUDOGmwhAtJg/AqASG2Y4QakA5aSKzSnh5ace8Ya5akQHJXauDU7gVhqZVJvx3JOvjWd/fTBJNfh9mjkBEcUzK4ocUSc0DMHomdE9AB8DXZ3DMGdDBjEgYN8VbQ8HPSicfLBGMCB2nSCsZ+sl9qQAYKow004yTew46IKhS5JPgj1e/+tW5qqFzjxNh+dRnZK9nnS+f9mnnANpznxSVueEjFFON3SYVwHCF7Omnn+6K5GX5DDiwqP5sVK1MqkUIi1wUKhETfosdnzGlbSItKIhEA+PA2Q0Adkq7+uqr3a2D0NXa8gCMte92PoeQgpbHTaNoLqFBAkWNFYlUJVsYGj4VtBpLY18TnUfpfasPxj8/zSL6/Ge4eoJ3HH300Y8ZUpEmTSIfyZf6wQ9+4PyHCGLNtEkLbfI84+eOoTHga4ShNzPppr0DTfj1r3+9u8lTzZ/QaSw+R3+dGM/Xvva1PNML+s6kAhjCXD//+c+PaglJSiU3OrXCMA+h6sZqgB5SDhI5LW0D+RsDdZvyHDC0kA0ba/wqwaLtUULdWv48K4os5niL7BvNjkvKqEQcq1lAS6Vy6E+tKi5Zo2y7peWNItO1z3oHY6OmHcDH+WMP+2etSIAhoo/rqwGX2Nps1rz5nH1O0jK+TOttoawHFg3uZYoBjtAbgUSv67DMI+8zkwZgOHhUi9VbHdMIltzoaDGYf0444YRozBxfAiYvjdZqZXPXz7j+mIgf64bNuzlCvkf4MDcOZqnx2ueOAjD33HOPMwFRv41mBdgQ2loAhv78yDqY0wc/+EHTa2IDjGoy0InLyfBhxQIYrAFavma8rlZWgVDfj+mSc47vw9Io7IuZE5NrrAbIW7XVsYxh0gAM5gMkKKTsZi0JMNgsqZTL5V+xtAUkLjQYDmHajYD+WPWgcnsiEo7eQDiWDVDUdzF/wNR2dIDxI3E0EAKzD0zBL7hapPRsBRieg6mxBtxoSISXpbUDYBgHl5VxSRiVxmMBDNc+I0RyVixnykKf0GcUYPS8Ygn50Y9+ZDZrI6zAE/DJFrmP/HnoPgmdW+jzkwZgOEQwZuzlVoDBfkuVWRyUsQCGjXfyySeP3jTYTLNSOyxMDKCk6GMnAcwnPvEJJzFPJoBhLbgxEg0XgInVrADj+zze+ta3umAWS4sNMIyBsRHW/dvf/tY5mmMBzBve8AZnHlSNbiw+CwvtLM8AMFx9we2hlkYlDa6xZm9lCZ2W/tKeKQEmL+WafI+FQrrBmd5s0dj0/iHFRPbVr37VXRGbN9QwaxpoMPSfFn6o300yGMJjkU47yUQG4OEbwq7rR9ylmYw0xBVAOuuss3Lnb2TRNsbnfkg2/eNDA2A2btw4mmxYtJnMAjD6jDqYARhuJLUkQMKESXglMMDK0CxjSu7fvffe20Ub4vj2W5E+GMzH6rzW3KR2g0zSNBcKMPhjEWovu+yywjUY1a74XfQ+TRWOJ0s1ZQ4OkRMAjGXDsQAADNIQGoYmFhadrHTRRReNJuq1son64dEATKdpMPhfrGVccPgyV5ga34kR+h0DXOhT119NF0TQHXvsse7aY2XmRR9cCzNP2v3f/va3yxe+8AUTGRgv4bAkjabdkdJMq1Z6ZL1Ex4+JDGc3AFMkqPjvV4DxA2OyxhfjcxWyGAeCIOfcGvmpGgzCi4VXhYzfp0ss89t2wsNkARgWCqkOn0oz9PY3BcRH0r7wwgtdlJCfqR2yoFnPosHg49EQ5WZOfv/vr3vd61wpl04ykZ1//vkuVFkvdWo1b6RsQAamxppMJIBJzoukXe5C56bV0LyKrL3RTINtxvDVB8Nex9nd7K6d5PcBGM4Ffhu+azFzWkAvOf52AAzVJxB2fEm9HYw0qZH5PAYnP6bwI444wrTkmFsJ/EGDsayFqdNtD5UAE0KtgGc5RBrrb71UiauQsZ1yuyMtBiMkGYzNhNTSLDcnKZ0SV4+0iYbVKY2kMLLaCdslBDIrQmWPPfZwJpzjjz8+mjTbDtqQAMccrrnmmmivszBz/xmS/AgHJo/C0mDA7ENCzUmqtTTLmMYDYM477zxBe+O88zNemoya2wFsEhp//etfC3ve0jAzYz7GDF4CjIViHfIM6vkZZ5zhsq2bSYEq7eBzOfjgg93GAGhimcgIc0UjIWKElmZe8Q8J5R4oMIhW1UkNqQsTJOGYgIvSMU16RIPB7IgJh5DVidxgAITFYrKM5egPYebsU8rYYNqlTIm1UbEBbfLiiy92lQiyWsiY2mki42wDrH/605/GDVx82s2aNUve8573uGTLED8uDn58xjfddFPWUgR9XmowQeQKe5iDA1NDukPyTGOCamYguRKTAdEcSOStbMZ+SRdGpA57Di0SPRKJqsz8BrCoV4QGgtZCkh7Xz2JuUSermlt4Xn/4HpUIMEXx/7Ea7wYkYFZIYGh8Og8dH+ZDEvqYAweH7/ztb39zVQbIdeA7Wh5FS/7TH9+jnAkBAVQliKEVxqJLs37RPgEYzEw4+9NMZSEMuZnww9+bmXf5O/sUcIGZEbEUGvlISRJMrwhV1MDyK1cwJ/UHsI6sb1KzbkV3xkIUGQII9fSS2k1Rawbg//GPf3R5Yvzm30khxz/LoeazJB9oJkAhKFKPjOrfnFnM2XwXusEPEEYYG2eDdeM885vIVV03cvAQXu68887tNJnkO30+lqW1lQBT1E5r0g8LTPmFn/70p6NPKEPQYpYUu8QsRu0vDlOI/4UFRorC/IMUpUCmC8vnbCY0EUIqX/CCF7hNtXLlSlc1gAJ9acCHHZdLwA4//PBcdY1CyMqmZ95Es1By45JLLnGFL33NBB8KDINyOgQdaDFDmC3SF/PAL6GmMp5HW6GGF/XdmM+OAC4qUCBMUN/uqquuche1NauR5q+tBQC0H2VsKmwk1xOwRyjiHh9oqxp3yLqzNxEk0KYBG9bSfz9nh8KR7G+1AqjGbUlqxEREHgzRZLEAhn4ZE3uXedx1111uHsnmrwP/b1mLZmCUBB0ELsr0UHj0iU98ohMmOVMUsiXICOc9uS4AjYI4z5DxT/4LJlcEMc4O46cEEzXVWBulN5/xb/YaAMQttLyX97QCzRJgQk5EzmdZpLSFUKBhodhw/FsPdFJLafZqqp4SGfWLX/zCmRo4eP53ebduaIDmwx/+sAMaGLBG8KRtEJVQlaG10qhykmW7r7FhSeakcjEFOHUeSg9lPGgwaHmU4dE7URi/LznqfOgjD+MrYj7t6oP1TbOb5/UF6B7MGr9q3kWBNmCi0rCvOVG6BGHove99r/PbsA94Z6toJ99E9vOf/3w7013MfaxaV9GRWFlroUmeClrQEWETvym+Ss65Cq0+b2CcmDVPO+00l8mvFY/5Oz+++VznhmADaJPkzAWBWa0EmCwKtfFzf/EtB51NQBbxqaeeOnoTpAKCL7H5AELoIt/xzQZtnGLqq2AujAnQQPpDw0ra5ZkDQMycOQgwHMxe7SoDPt406vT3W/brWOaAlkp1ZPaHFTz3228/ZyLzL2eLCTBjmV9R32Ud0DZI8qb0iwpYajb238M5I9wdDe873/mO04As9EETogwWV3ergNEsVL4EmKJWtoB+fAlOpbhW3bI58KUQyaK+ilaHj81AVjMOWe7UsGwm3u/bxguY5mO6wI9A4AGx+0QkMa9k04g3NY1QLoWIO70TxDIuq1Zo6at8ZnsKxAYY9gTSNmZQ3Y/NNAU9AxqmPNkAhkAezjean6/Np11HjqkMAQ8fEj5ga2AAVhP8Z1mtBJgsCnXw59hEifzgzhlrsh3OPwCpk6LCkEqx53OVQKvm+wXwKaGqcwdG2XZ8CmAqY619ptls1r6JLHaiZSdSHl8QfhWtjNwsHYGxq+kMAY/AEaLQLI2bXolWo5U+GAvFJuAzOwrA4CAFYPQKActSADAEA5QAY6HWxH+mBBj7GgIwVHuw+ILUx4lJ7ZxzzikBxk7mHf/JHQVg0FyIfiECztqIDgNgDjjgAOtXyucmMAVKgLEvHgCjF62p6bJVRBogQ0FbAMaajlBqMPb1mLBPTjaA8e25JcBM2G2ba+AlwNjJBsDgg9Eo1SyzcwkwTSgUGnVlX6LinrRUl837NpzjZBHj7CZyJM3W6jNl/p/cEKq/kg9jdfLnHZ/1e4QoP+lJT8rUYHQu/OZa6VKDsVK4s57Lc26JKmSP3HHHHY5x4oxuVtaE/UHILnllhO+TI5K112MHKbRzBawmMqUJfAMNBq2ESsyWRt4dJXJa+Xfoh3VoVffQ8q6QZwq/D6ZTI4PyHKIQQvIskTXEsH/zm990h00ZMIuq+S9+n0RgATBkgD/3uc/NPHSh4+H5PAfVCjA6HuaJBkMGONn5ZZs4FCDElaS+0L1CpBNCEQUZs5L7lBr4IYhMtDLNPHu3EykPwJCQnHUVgl61wHl6/vOf7/iCtZQSxTQBJTTLZr4e5UP62+ITGis9CwUYZaJ+5nunbBIFGNVgsiSoPIRFayF/BJDxQxD1XWl2V/JguHOGgngxWh76WwHG12DIHucyqRJgYqxi3D41zDhkr7C/zz77bOGiObQZQKpZDTP2CQm573//+10SsiVr3ge8kHHFpVS+3q0A40dlou2RlMrtn5ZQZTRJAgPIT1KgShutZvtzZcLdd9+db0IB3yoUYHwG6m+KGMxc52jZfDoufheV6dyMxpRIIemJhUaLSWbs+mMhx4QERX5iVEZOZmJb90UowNAvJrISYKwU7pzn9PyE7hW+R9UKyuPDCAGppAClEVFUqTjxxBMdGO2+++7myfs+i7Rzazn75pdFfNAKML5FAJpRUZlcGHJj/JY2b3gN6REkRzcr5qtVztGKAPp3v/vdEWe9tesoAMNmBUWZNChJCQNq5vBvPmMzQkAStQiHZcJ5S4isW7fOFVnkPX7xOAUTmDg1s4iK4v/Z9CF+GJ4lmey6665z9YAwDSRVS4rakX2L9M68qNvFXRzUpvILXWrxSGjDnIl15zZLLiRC+6HYJe9BEvTVac2pYU5+bSg9wCyklrbhGaRJsoIpfIi92yIB+TstD8CgweCDKTWY6Ge20Bf4Ag/7jHL91FPTOmTKzLRiA+YtMsw5UzB9qv2SdX755Ze7nBi/sT85D9x39IpXvCI4hF3HpmeD80eEI2eQzzhPME1C5Dnf/LZqR4USMaOzUIDR7jA7H3nkkY63wCOYq5ahga7k0HHeAG3OOOtHpQQqBlCSJtl4hr6odwbfgR/GFrgLBRhfq6BGDqULMP+waWGaSeRlg1Ai5R3veIe71TGJ1FmbAKSGkeNUV0aerIvEv0lW4q4SblDUooxZfevnFJqjzg+VWXkHc0gmUbJwbAZs0tQb4hBqxVR+q3SoJiWeBwAYF/8PgHFXDRuDul++5GYdZ/Jg8y7mitqMtKJ2dkt/FDQE+EPClEsNxkLZznxGGTlAQWgsWnhSI1GBjX1FRj4OZfaW3k6K7Z997Df2NmcaRsZZD2X+vBOhkaz2b3/7246PpPkx0P6pDgAvwNfB2eqkZnXyNxuzFtxNaojQE8CAd1JhHb7DM/DatBw26ARtWA/1w0xIgIFQSLNklmoJ+qTUr9I3BEHy+PKXv+xqG1kb/WHTpfw+znU/OiutDwAAlVMLS1reQ9gx5i4ck1q8Mc2PwrvZBEgSFK9EWtNS9cn3KMiq2ZCDSQQIZR4AlyIdb2wiQIaDxx3f1jpheQGGNT/wwAMtpC2f6SAKsCepyAuTghmmMXGe8Z3Q3JVEIVQEkWZNhTE966Gmcs7c97//fScY4mPIOhtoMZwl682R7VqCsQJM2jh9WmIJgu9Q1bxV08Kkyivb4TKIosEwSW7HozR1svmOYd14TJwIiK985StmXwTSNWXfMUdpiGQa8+f9+k4AjJBgzDlZjb4olc29GkgDqpo2iwRR+yYXaX33u98dvSNF3+M7+n1NjoMN8+dGxFbOuazxpn2uIYuUqSAiBSC3tBJgLFTacZ5hPyJEcWGc3mfjz07NynqW+Dd7C+GOqr+tAEa/k4dalLRHIORqjayzTf/wAfwKaDyd1GIADPPzhViizogka6WR+HxHrSQTVoNBmkel9Tenv+hJZsq95qjoRE1YGsCCLRHJxmfiaRsRNR67LfepcL8JERRpzV8AQI97YwitVN9Rqxhz1E/eQW4Apbmt2sKvfvUrNw9aWlFJCy2aPQPtUYkxUxBC3Era9PsoAWYsVJ9438WEyyV8XFTGnkleKa7ai28e5ixQ2DUmMyeIAMaJFQQLQdo13OrX1HNPuD/1zjqpxQAY//4d1gKeBt/BVN2sqWnf993GplM0DQYG699h4JuwfC1GNwYXJZ1//vlmR+C1117r7iHRYnu+8z7pI9H3HXLIIcItcc2uklWA0YOkRer09j4Wo5mJTP+O6YCgA3WsZ5kFkDrQemgaGFHkorMRGQNRbVxoZGklwFiotOM8wznFDAVYJMHFn6V/PthTaAuf+tSnTITwz03WmdAOCXg56aSTXIBQq+KxvnUAQZWL+2JL5qZJb3uoaIBJmt/5Ny4A/MVqpUijcZ41CJln2rPRAMa6iXRQRKYAMNYoJDYfFYgphW1tMFjuHOdmPUvjQqXjjjtuu5scm31PNzQAg+Zj1WAwTZxyyimZZj7LeJPPsAaAFiBDlA8anKWtWrVKDjvsMHdLXjPTBP34Gh0b+9JLL3XZ2jQf8C3vLJ8ZPwoAMIQQE+KqjvWs0bC+Z555pgOmWI0zjlkbS0irfei/n6grAnI6qZGMSvCBtcJ66Ng5h5w/IseaWWdC+yzq+QkLMGgwAAyhi9aG+eqHP/yhCWDY0AAMKjd+lywHo6qdAAxXolqjtlSDiaG9+ACDFIUGZ2loMDyrAJN1uHkPfi3K9ePk7yTp0TLfyf4Me5u734mWDAEYTGokW8ZqAAz5M2gwWXtQx8BV5whTndRiAwy8Aw0GYLUKz+2iT8cADNoFGgwM2tJiazA+wPh30bcaG4yWSBYW2po4+eMf/9j5YJBuYkg4MHvCEtnkVhMZGszhhx8+6kPLOtwKMJgmqEhQAoxlB3fOMwAMUYwADP7GLGFKNdTYGgyBLwAM+zFrDyo1iSDDF9FJrQSYCKsRaiKDMQMw/LY0ErzwXfhO/izmjxmObFcryrNRUW3JZaFlFZJjzviS0BasJrLf/e53DmDWr1+febe5hS7+M7oGBE7g5Lfe1ULyKiVsbr755qY5Ob5PjXfi10JFt0aqhc6lfD4eBRBsyH8hjF8vxcp6G1IzAEMIfKyGL5P8NZI+rQ0rBcDUSa1dAIPm5t8W2gk06BgNBtMKobQwaEsjhBgnP9FkKlG1CmWEISLd4OQnu93S0JIIhSZcMslQ077PoSPqjNIZ1ux5TH2EKTMf3pFVEM8ybn2G8dAnfi18PdbNR6IW2df4VDS5tNV7AV7CuamUS9SaH40XMt7y2fGhAABD+D5RYeR+WRr7m9yL973vfU0fT+4DPZ9W4RNLACH2hE5bzh8D4T4iAAYBbzz3ob4b2gIw8JEYFgoVfBHsSoBpsXNhTCROttqw/tdhxDzLtaLJTPkk0Gi4Lg7Jt771rS772NIeffRRVwuILGL61OiNpAmBzYxpgZIx2KSJ3beaifgeZbmpAJAWhmkZZ7NnmDfmMaRTsq6t5XiYK+BCnSm0mLSD4R94QtJZBwDfOu+xzKv8brEUYL0p50SiHgEqrfaTMk5MoRdeeGHLwBGfyfqRoxaAQcghQu2ss84aPXcWMxm+iM9+9rPOKqACVrHUsvWmcyfPjXkA4LFa6eQ3UJZNR9kYSlDgYMZJntQCAAZq8lCDh8biIUUh6eAIpPkhi/wbXwiMn2gUAIwNaG1sEqQhNgiFHDUJLclE+TdO7te+9rWukjIlGwBAVHu+A3AoCMLkYfo8z9gYL4mcZCBjviPs2i+rw+cWpq2VrBUI6Zt6UUSoacE8PiPXhiRV3qHlQOgfWnN7HuPiYBKuSgDCF7/4Rbn11ludCS8ZBtLxIQAAIABJREFU5kh+DYyGO3DQwmbOnGklbflcB1KAABgtFcN6a+a3DxSsMaViED7wj2SVZUnTWtCK0ZR4h4ZF63Pqi8Q3+Y1vfGPUD6hRiVlkY+9iDaEqAeZ2/q3mauUNnA32uvKRrD6bfc655oxjVvT9tMwBwZH5kSR63nnnNa00nffd/vcUYEoNpgU1lYmyOCw8myIpcSMp4z+BaRLdBVPEAUhxPsCG+mcwdtU0+Jx6XzBBnNYATZ4G00eyI1wSMEhKYIwLM5QW1KQmE4eVJEo0AC1lo/WYYOIEMwBI2Iz1ALBBmAsbVv0+HDyL09UHYy12Scimmhzpj/6pd4ZZkbI00Bp68ZsDx5iweaOJ0AfzBFzwc6ldWxmBFivlMBOabDUJ5qF/+Z32UIC9QH0/BDb2MOeJphos+xczKwKgdc0VnOgbZs8+pCAjJlvehflZ38Gzuic5AwhB6ve0msg08ZL9CRiyL5M5aQiZJB1Tw4uCsHn2LsBCYjhCGHNgvEonfiNYatHaIs3eaTtBo8hKgMk4J8lb8ZKMXDcrkvkHPvABp9JrAb2kpBRq77Uc4WZ9+tWZkczOPfdcl7TGBtPPkpf8qKT1uc99zjnUky2v/dj/nv//HASuBaDqtM8woLn6WTjMHEoKb775zW8eBb60scSgr2UNymfaQ4FW5iiLiUtHqXuH3/xg8qIILiHw7ENNBFYN34+mVFDJCq5JUsTPcvc/860bnD+CXghSoEitxUqgfWEBwKrBOVcBjc/UJKdCLn02u+WzyFUsASaQms02lJakZhPisCcoQBP7Al8R7XHKVAB8aAi66XwNJGnCe+UrX+lsxtab60IGrocbUMFkQCQZLTkG/qbgzme77babS0gl6q5s21MgL/BPVjr69CLTnEKw7EcFjywg8wHKQkNf02mm9QBAalImSpQbaEOiH/E9EUGH9SQU/CxzCH2mNJGFUszwPGY0JCFMOp3SkFzQXMgnsKrFmNUASmuOSp65YqrDt2W9wQ67OoEHb3rTm4IkuzxjK78zOSgAUFAEloKazW6+LIISacJTWr8KPpjNiX60Rq/SF5YAfJMx5xFCCwWYMtEyhGpNnvWlEu6awZTTKQ2nHk5+JBxLxAtzoTgdAEM4ZojpwTpnxkH/OGXxBVlCJdFmzjjjDBdAYU0YtY6nfG5yUgAnOJGG1ijRvFSyAIzPQ9BmiBIlLN/aeJaiuZ3Sykz+AleCzaERJUgRmH46pQEwSP1EwFhsrzgiCUIAKCnqFwtgiFAjxwFTXatihkpHgg4ow059qskCMM0EgqLWJK3/ovrulP3fahwADOVo8MHEbBaA0ffzLADz9a9/3V0XYm1Ez3HJYac0BZiyFtkYV0QjROiGA4uT7dRTTx1jr8V9HQ2Ba5CJkLFoCqi2aDBs8HZoMEQFWTQrNBg0Q8xk1ooExVHRre62nwoeo+275qPRP/EP2rY/bPtM/6qfNFx/255qbH221qg/ZsiNxtZn3NMVkeo2YcZ/0I2s3pCBwUEXmlqRisycOX27UbpRV/1xV0bp7o+N/rf+2xufjjQxCX/a232UIEGx61Bcbwg2OMbJ97LswbxvtgKMajFES3IPFXlilsbYybFBiLREd1r6HOszk9YH0yyaIy9BNdKDRQa1cY7jW9CWFnXW7LO8Y2j1PUIVcWIi3VgPESHLxMkjFRXdNIINDYnS6tb7ZqAtmiEMwZqUWuzYYf6DxOVIQ3q3sVz+1hCpdznm36jw7xqShkijuu2nJo1qlzi2T/6QNKRbgJea1Bt16XKY0iX1hshIpSr1SkNqIzXp7eqWYRF5dGBQ5k7rk3Ub+qXR0yN9U7qluy5Sq9dE6oCESE9fRehm1YMb5K7l98quC+bJPrvNl97q1jvipV6X2lC/dHVXpdq19Z70kVpNunv7ZHikJlLtku4u+qhIl9SEUY7IkDQaNempdEm10iXS6HZTc63akEa1IXWpSnUbGDGjhoO2ilRHn3ssFhe7JmPrDX8FEZM4x2M2C8AouCBIIUAhqCIYWhrnmiK7AIw1dNrS71ieYR7wEaqCzJkzx5xQPZZ3Wr8brVQM4a7K0KzM1jJoH0SQPMia17+FhBpa3hX6DPMltp5oLYuJjI2Bk5HLnsjtidU42CSZInFbxgWo4IwFYMbHRIZYDnhUpQF4VBpSqcBJYfJdjkx1BzANkVpNRoZH3KGqVhpOu5CuXmkAIPWadFVrMjICe+5yLL3eqEh/Q2SgUZMtQ8Oydv16Wf/IWpkycyd5eO1mWbjTTvLQxvWyYWhEZvVNlSkVkZH6iNQr3TI0OCJ7Ll0ia9c+Iuu31GXFqtUyd/ZUOfygvaTaqMuGgUHp6u6SWVN6ZGZPrwOuarUhvT1VqTOGrq2gV6/VpKcLUNw6pwr/7zSj+tawe0CUf1dUk3Mq0dbt4dSsuoMY991GF+TZqnollL08+8k/q0Wa8Nh73ICJoKNNQ/dj8AdLdFpegEGIJJ9MTfV56DzW7yT9SETB4eTninRN3RjrO4r4fjSAIYEpRlVTJ5lWq06yJtGJGHaa+mbGMz8DHwwVA0LKheODwfnpA2URC6t9IEET608JG2spGmhJZj4APh7Z+Y6tbjNXVcifgKGibWyDCf5Wq4jAZquNitNOGvUh6ao0pFqrSr2BblCVSk+XDAwPydAIwFSVgcERWb95QDaPjMjqtWtlw6ZNQJYMbumXBYt2lzvuXiXTpvbJQFdNqlyYt3GL9FW6ZKRRl3pPtzy6foMsmL+zjAxskeFaVR7dtEkWzJkhhx60t9z/wANy68pVMmXadJk/a7bM7uuT6dP6pFqvSU+1IfPmzJRuqcm82TNl6pRuadRGpLe7KuBmg7FWq1JhTk7LqUuluyrDUpEetBRn1lP0gDpbwRWa8H/A1tafsSNMzPPDeWWfYy7jDGNiKloLiK3BcK6IIsN8rLk9RZ7XvH1xfxPRolQR6aQWDWAoOcEFRjDdIptKPRSVxLREFd8saaXI9zdz1vJ3MpOp8MwVrxYfDOOibMzpp5/unJ/WWmEh88FsR2QbIaLWSrlIdlQBID+AnJhmTKBICdefk2OhDXEmoQrgURUZdrK/SG+jJpVGTWoNkaFqjwxgIasPy5SumvTwzEhFpNIjWwYbsrlRk5UPPiir1qyXSle3bOkflo1b+l3fDz3ysMyaPl2WLVksPSg9PdPltuX3St/smfLw5kedVrFkp3my09TpMlKvS6WvR1avXiVDIyOyy/y5MtA/IJVKl8yeUpVli+fJivvul9tXrpFqT68Di3qt7sxeM/qmyG677iJDA5tl3UNrZMkuC2Tp7ktkRl+f9Fbr0letSF9vjwPMoVpDeroq0tMFcI5sE5y2al6jPhiAF/TlL5W6M/Pxr6p0FwIwug5FaRX+HqEiBOalW265xe11ayh/yH5vB8BgHkMTo35b0QAZMlcVrBG2OeMEUXRaiwYwJCHhgKeysMUsYyUMGxNQQSqHmWtZGM0AVsaumo7+Lsp8pnXF/PECemT3XnDBBc6Jyb+t2gL9kANDpBdlV9LUW8thT2P2ZOhTeoZaYVqrzUJntCqkTHxcaGQEIiSZAePMU2LD8v5RFz9g4sxhXQK7xXDUVR8CUWRQemRtpUvueKhfhtauln13WyTT+/pkzcMbpH+4Inffe79sHh6W3mnT5dY77pSpM6a78U7tnSKzZsyQxvCA7Dp3jsybNVNm9/U6n8bazf3S6Jsul/7lz+69SxfsIjNnzJbBhkhv3xS5/57lcu/ah+TA/R6HkiE7z50rwxvXy9KFs6XSBdj1OBAfHBqWoZG6KyEyODwkC+YvknqlKqsfeEDqtYaj7dDAgCxdvFBm9DVk2bLdpL8msmLNepm3YKHsMbdXdpK69NVHnE+J+W+33zQ+Ae2OgWBCdNQZuwbja76cJa1Xl1y3tD2ZVqPP3yP0hVDI3TPwhyL5go6vHQDDucLkjO8mxhwsZ0TBBR8SwiACvfUuLWv/RTxXKMAk7beUg/jWt77l7qjn5kktCJfGRJWB6QZRYPAniQOLMjFkv1Meng3NlcmE5y1fvtwx+aRtkoTM/fbbz10BjH0yS+r256BZxERfXX/99XLDDTc4qSW5qXiOWl042XBmhkg10IKDxzgp6Z1WgE/HlGYfbzUfaqdxCZjeNWPVqrRP/C9sXuiXbCRjot1AV6opoInppi9iYyL9V3Au4IfZ5t6W+ogzH22SHrl7c0P+umqT/OHq6+TgnafL0/fbSyq1mvx91QOyas1D0t8/KNOnz5BZ02ZK/6Z1smjBzrJk111kzqwZMqWrIlOrDZnWXZVpvWgIdecXGaiL3Lu2X6688TY56KCDZeOjm+Tyq6+T6bsukWrvFBl6ZINs6h+Q3RbMlak9XTK0aYPsNKUhhx2wTBbO28mBYKWGv0ZkBJPc8Iis37BZBmsNGaqLrN84IKvXPCyrH3xQFizcRXp7umX9ugdk4aIF0pgxV/5y+0rZXJkiRzxxbzls4XRZ2jXixlpx/hcMgoAtJrMqysvWho2tyif5AEb3OF1xBqm1x15GG+dmU8AwbY9xBrKEN/YPV/hSu4w9pHuEahdo1JxdjWxkHOxPmDd9A874NGGgOoY8glYzINSzgPSPuSs03YFxU2+QH63bprRMeye8D36lIKwmff+saHUB/qZ9pFk14BdasJMbPOGHnMVYAt9YznOhAONLP8psICRSHcxfpaE0Rgfhkxs5GQaIZA0DVqJTtJFLktiwyvT9A6OLxHfw1ZDX0aokS9L+zL/Z6F/+8pddsiJFL9PAQ/9mkZ7SFksPqr/BxrKoSe1KD29In1lFBvWAUFmXKxCwrRcKMmCLyuTYtBp1qdWHZX33FLl6Q01+fccjcuXt98mWdWvlTUc/WZb1itxzx11SnT7V8dr68IAsW7RQ5k6bJbOm98i0qT0yc1qv9HWL9NS3mt8aI8M476RRrchwtSIbR6py55p+uerW5bLv3nvK4MCA/O6Gm+SRKTOlNm2uDKzdIrWBYdlr0RxZuvNOcs8t18o/HLiXHLnvYtmpT0SGR6SnMuLejw9Iqj0yXKs5DaTWqMjAcF22DA7KunUbpLtvmty3Zq0MSkPuWfWA9HfNkgdqffKHO++XqbOnyTMPWiLP3XMnOXjOFJlRB2JHnKbCWBsELDRw8GMOrDlfzFg1GPYIAhS5ZRSjXL169XZ+zSTTtOx1PRcUloSBk2uiV4mz1ykYyZUYnGf1Z8CI+eG6CLQdqk/wmTUkOMlDWgGM+nLR1Mn7Cm30jfAGEPqXEqaZ/nyLCu/xa67pe5UO+u9m55a/A7z4W/jROm5+lG2WIB0617zPFw4wSRSPOVHK0BOC6/IRYBTONp3eYH6Yr97xjnc0jYxKAgwbhc1H+RctV59We8h/tzLeEG3BIpnlXWAf6EPGxDxaPc9hYJMjPFCdFhpRg00FhbGuO0uJkO7k9hoRWFV5uF6RS1ZtkB/dvkauXr1FBvsHZN+pdXn1oY+XpyycKlf98SrpnTFL9tt/b5k9pSJzp/bK1K6K89cQhYZfo8q9PqgYlR6pdVelv1KRtSMiqwcacs9GkVtWPSq33Xm37DN3mhy02wK5cfUquWL1Onmoa7Zs3lSXgS0bZc85vbJkerd0P7pGTn76U+VJu86R+X3d0iMN6WsMSxWfUX1r8UPHSAhv7uqRGiYnF0VWd2HK6wdH5P71A/K7K66SpY/bX9ZXZ8q3r7pdbto8KPN2ni7P2HOenLL/InnKnB6ZW21I1/CwNHrRt6pbtZhGRRpoMAUADIye6g1UofAZZNa5arUv2QvsE84nVZiJSsSsbWloLZ/+9KddUduQel8WgNE50S+Ah3mJBOmJ2tKE6rGev6JoEQVg/AkrgytqwNoPJjfKymO6UulGTW+K6MokUR3Z5NQt4+IfS2E7+kTrohgezknVLtIWzj+EecDCB6W0/tXP5Es2SbqmvZe/KU1CInaSgKlmPH8N6Vs1Sfo+7rjjXOgmQK7zGcsmB2D6G3VZ8+ij0ts3VWo9fXL5ig3yvVsfkD8/uEX6q9PkcbOrcuKSXtmvZ4scte9SWbPqQekfFnncnrvJrF5yYGouErjRRYTV1oQRwpSHG93SX6nKik11uXHtgNz80Ea5e8OQrOivyKpNw9I9vFmeucs0edVhS2WgXpf//tPNcvXamlR7ZsuSad2ybGZFlkxtyNLp3XLgotmyuE9kztRp0s29OuS91OsyVG9Id1eXdHWRtLNN8HGDaUgXWogDm6rcvXaLrHlkg+y5eBe5/b5H5LcP9suPHhyR5ZtGZF5Ptzx7cV1O3n+BHLbLTjJ1aFh6ukW6e3qkG+2uvjWUmZBtsmTyRpGxlkR8En7r36ukAkZy//l7L2u/6z7h90tf+lLna+RqCEvj6vETTjhhNDgl611pvKbVd9ifmHoJ40cDn6gtCTBjOXdF06BQgElqAEUP1u8PfwcRKQCNSoq6wXxHv46JQ4ItmFBJggSyGlIcd8zwHf4ficp/T5LZhhw6/7u+qaFZ/0lgSRt7s02VJt1kzV0/94El2b+CkIIYpjL8PZgjWwLMNl6LEoE07xilk8S3ht9uDUuuylC9KvdsHJTbVt0r8xctlodq3XL+n1fKn9dWZEOjIfOndMkxu3TLqUculr71D8vus6ZLd7VXhkYaMnVKj1Tqg9LTvTUZsUFEFxoZ6ZuVHlkxUJPfrRyQax7YJHes2yIrB0dkU6VHBqvTpL97uvTVBuRJPevldQcukiP3miV/u3ud3Ly5JlN3miv7zajK/Kki83qd1U62bKnLnPqg7NJXkWpPt/TUK7JlYETW9A/K8NRuWTRjqswkhGB4UHp6ep3mgcYxPLJFerp7ZEh6ZHB4WPq6qrJppCE3DfbKF/96n/z23i0yOGWOzN2ySp61dJq85Ml7y9Luugz3b5bdFs6S2RUCHkTq1a05mY6O1oX1nlPTFJYAwm85O1rE0dcc8jAt9o+vDeHPw2eBmdrS39VXX+2ESHyJOs6sKVpMd9qHAgx5aATCTNTWzHzZCfMpFGDaOSEckajbOAotjc3EpWCEGOJ4tDTu0qaEC/bVsZgKLO+K8YzFXFDUezGTYTfnjo2WbRvAEE08RKSUS1bHkQ+wYMIakZFKr6wdqspFN90vKzZskIMP3Fcuu2Wl/GxFTR4Y7pO51Ufl2IV98uqDl8ihCysynYg2khRdembDmdPqjZo0QIBtF9DVuqfI4NCQbJBu+dY198j/rOmWFUNTXaWAjTzXTQ7NiEj3TOkZHpC9KmvlxF275Z+etLtMHxmWjVKRTX1TiJeWezc2ZM36zXLXhn55sL8me3UNyosPmCMzZk6ToU0jMq1rity8Zp389ZE1steihfLUnWfJbn0N6SN3f2hYCAqrd22F1x58K426jJDIKVNkfUPkzyu2yIU33CeXriPHp0/mNzbISU9cLIfuPFvuW7lcDj9oqRwyu0umEZxQqY4JYFgrNFBCXInM9G9mbLWOIYxchS+EEPylnD8LwOBjRTMm8IBmMfFaxqXAiQaOkz8kk7+o8zJZ+ikBpsVKlwBjPwZmgMGnwn9Oa9lq5nEJhi4SCoAR2Sg98seHRuSc314lU+Ytlj0W7yr/d93NsnygV7obNXnGHt3yygN3lWN2mSEz8KVTyqU24gAGBQGn+nCtIf2YlKb0SX+1KisexbxUlelTq3LRDffJ+fdskbvqc0SqUx0ISW+vNOo1mTmwQfadskWesfsUec7e82SfWdNkRqMifV0itz24Tr5+zT1y9RaRddXpsr7WK1OHR+RFu/TKaw5ZLCs3D8rf//6QHPG4JdI3pSK/vPV+ueb+h+WJj1sqx+4xRw6Y0ZDpjUEXtdbd1ScjjYpUiYyr1KRWp3QNCZfdsr4uctnqfrng6hVy3foe2TCwRR6/YKo8fe9lcu+Ke2T3GQ1586F7yj591Cdw6aaOhnlbCTD2UjF5aTxZv1cCTAkwhex9K8BsC7aV6sjWmmKuEdbrAAavRFXu2iLypRsfke/deI/MXbRU+irdsuKBB12o8FMWTZUXHzBdjl80QxbUMXpRTmZEuir1rUAlXbJuy5A8tLFflj+0TqbMmy9/H+iVv9xxryzeabqc8NRdZd1AXc792yq5dG23jPTsJNWhIempDcmcnrocOqchxy+bIQctniFTpC6r1m6WkU2DcuCiudJVH5bvLH9ULr7rAVlenyabKtNk966anH7QAnnGnlPkohvXyJ9uvl+O3nuBnHDQIulvVOW//vR3uX19vxy8YJ48d9kcOWRRryzsakj3YEWGehkw5WG2JpY26iPSK+S+9MryWrf84u4N8p3bNsptG4akqz4oey5aLOs3rpe+/gfltCP3lRfuMVPmdxEusC3TPyfIlABTAkwhTCClkxJgSoApZG/ZAaZG6UnpqfeMli5GkyEjHYCpSbdcumqTnHnFSrmpv0umTZ0hlYERGajXZOeZffKMhVV5zuKGHLfbPJlf31piBWdEV7UqQ7UReWh9v9xy70OyptYj169+RFZuHpEVfQtk1ZZh2aOvLq8/dJkcsWu3/O+Nj8gFd2+Ru0emysxKQ/brGZBjl0yXI/eaI4umi9z38ID84e+r5ZYHNpHUIsfsvev/Z+884Ou6qnT/P+X2q94lS7Jkyb3biUsKTmEIJIEMTEJgaEOdTOhDCfBmhjLMGwZmaG+GIZSEHiAwQAiENJIQx7Hj3osk2+pdV7q6/ZT3W0c+mYuQrCvFDg5481NkdM89Z59z9t7fXmt961tcs6TEEcV8umOQbT0pjgzEqctTue2S+U5G/n8808MzgxbzPRneuKSM65bms70zwTf2ddM2YrOyPMwNjSFeWh+iyjYYiIsYjE0oHMCnT+TjeBzisk5rUuM3rREe6FM4OGowNBbB4/FPfJqK8Jd1Qd69sZGVYQXdFnB1dA/m9C4vAsxFgJnTwMnhS+cUYJ7vIL/IZmdXacyWn3CZL9l92rhxoxPkzzUGc+TIEYdF5ubwuOUCpmOm5OL/zeGdnLNDpvJz58LEcTvgft9l42V3zCUAuCw1ib1IDGam0s/CnZL/eWyvEzs4I+HoyKrIGhlD48fHB/nQY10MBovxOKkeNpbHi9+Msdwe4pXNYW5d1Uy1R3hiE9nuGctiNGZw4FQP21t6yVQ0sr17iCOROEOhMtL+ICVWjJeUwPuvrGN4DL5zcICHTnSxYF4Fr2gs4ooKH7ZfY3vLCFtPDrGjP8mIEnREKRtDNpvn5fHKpWWU5mmcilgc6Irg9cS4ZlENu06M8Pk9QxzTCggrCpvyMvztmlKqi33cc2iUHx3ow5dJ8tIKL29ZP4/6fA+P7zruJFIubV5ASXEQ28wQ1mwyiuZYcT/ccYqfd2ZoV0KMp1OOWoCl6pBJsiGY5B+3NLGlwotH6NfKRJjfDYbPRrlCAEa06v75n//ZySfLZYzMdqzL8ZIkfd9997Fo0aKcYjAyt0VJQqRl3DiOG4uR87l6ZvK3yQSZmdhjLjlFaMoXSpBfnr0wXrP7nkusSu7fJfPIu/yzELs8Z6vkNCeSvJS/+Iu/QJgmsvCfbWK4wCDJlpK8JdInuTTJ0BUQE/FKlxk1lTTEbHj62dedTAfOZWLn0u/n6xi5bxnM8kxEHFOSUWdSXxbJygnZSglvS8qgjeIE+RVHiyuqKvzw6CAf3zbIkDfPia3I55aukmcnuDyY4M2X1HNNbT55pompZRyrp713iAOtPXSldI5GbU4R4nDMZECyU4L5pFQdzYyzSBnjLUuruGJ+Hsd6E2xv7WBxQzXr54UZHzP47ckRHmkZ4kRMZUwPO/Roy0zjN6JU6hkur/RydXMlyypDBLwSQ0kT1NLsO5XmJy2jtBgKkYxNfirCTQv8XL+0ic6YyoOt/QQ9PtYV+lhaEqB7YJAdh9tRYlFWNFSzeul8CoNegrrorCn02xoPHBvhi7u7OGLmYeveM1R5HcWyWOWN8tHN9by4ykOedyLR0qllc4YSnevCJGNFFqVPf/rTzk+uEkezBRgZK8IwlFIWov6QSxsZGXESIGeqr5StyjybfkmfZLxeSDTluWwQsp/lc/1+Lu9lNsecUwtm8o3OZpDPptMuWt9xxx1OIqQrw+DubmTAZT9o+beoAAhTRuiIuUoqyPdEX0ySvUQ7SXY7ZwMyd6efK1BMBpjsXVr288jOQ5i8u3Gf8VQMm7laMNmL1HQTVp6xfOYm0ckkdZWtz/4uJXlDfnRMVYBGgg8aaRu6InHMYJCfHxvmM0/3MuTLR9E0R03YttPUKTFev6iU16wvo14YaHaajKoSt3R2HT/N4wdO0q8V0q6EOZ7U6MFLOpiHlTKwpACYRyNgjnFZIMN7NzTQXKQRS0DYZ3MykubH+/t4pH2YdjOMHSjCMv5XVFIXCrWZxmemWVZgcmVhkJtWVLGsUuq3pOhPBmhP2IyYaWKWRiyeoEpPsaGimICi0JM2sL26E2s5PWzxwN6TeFQfhcY4wfF+1jbVsnbJfAq8UoAmTcIT4NCIyZcP9vHLUzFGLT94fai2hp0xWeod54Pra9hSrlMQ1sjTRU/5f1s2PX2mufV8AYz0QyT7RdpEVLpzWR/E4pGEalHRcHfqrnXm5na595dNq8/FgnETLWXsSnmKP3abvGbJnM7FGsmmcGd7Hf7Y9+OsZ3auq+Ese+sOcKH4ityK/Lic+KkumZ27Mt1CK8Ag7i1XkloWfckgF269SFtkSy24yZaSbT5v3jyHTy8CdTKw5fpifkvf5Cd7MobDYUezzJWpl88FZO666y4nqdPVYJoMptlSFs/FopnKtTHdIp/LBJ3la3t2Ervfm+4a8syE4nnppZc6MiBSMC2n6pfPJh2KRMtE4mHa1unNZHjqaAuVdQ387mScL+7oZjhY7KTz60aaYjXGy2rD/M3yKlZVevFl4vg8HkZTFu3DMXa09rGrZ4yjSZ02w0OisJyhjIal+5xb0c2MI7kvyssNRoSqc3HmAAAgAElEQVR3L8rjpsWl5Ps1R23527u7+VG3Ra8SIOUvkJKXaJJxbxtODo2miVqximHphJQRlqYG+cDmZl68OJ+2/jG6MwECBT78HpwSacKOkwW/UIVyzcaw0+waiPJIT5w9cT9HO4ZpCPnZWJGPp+cEBWaMLWuXsmReKQGP6IupjJg6Dw+k+e7uHrZ2JYj4w2fq4dg06VHee0k9q/IUbCPG+qpC/Pr/imK6xeZyef/PF8BIn2T+ildAcmKkSJaMmeyNlsw7ScR0k6El/+zuu+/mm9/8pqNSLsoR7nx1AcWVXckeq7kCjIxhyeSXCq6zaXJ+8aJIYupkq0/6I2tVcXGxcx85zYss6zN7/ZM1UzQd5VqyFrmgI2udPCtZq8QKm5xGcb7Whtk8o/MKMDJoxXcqOl6yMA8PD5/VfM8Wu3QfzuTFVgaDDEqpPnfDDTc4D1jcWIcOHXKE+UQTKDv2Iv8WwKirq6O5udkZuHL89773PSfrXI53XV5yTemzXKO+vt65xnXXXee8PBnUkuwlAoDyoidbC5KYJoKbEoOQfkx+2dO9FPc4GSySoyMWgEhqTNWydynZn7uuu6kG1FT6TbnsiLKfiXveyd+T/y/xlqamJgfA3Uk048A+ozHm3IMwv2ybMVvjQDTBT7Y+zSVr13Owx+Ire3oY8xegpFJU67ChQuNvVldxWaFGUBOpFYtk2uJkT4Sj3UMcGk5y3PBzzPLRmrBJBPKxFN9ETUuPjpZKoFg2Ph0alSh3rCvlmmqPk+U/EDW5e08vP2pPMmh7Sdo6uqpP5OSI9L7EPYRSbNhIYr7qGWe1L8Udly1gWYnOD57p5vGeON48lbBHJc/rI6R7Hfpznhbj8vklLCsv5OeHBvjGkT5a9RJIK1SqCTZU5rE2XyPeepDG4nw2rWimNt+HVIMxPF4GLJUnO1P88OAQOyIphg2dlKpRqw5z+7oGytUMXT1dvG7pPOrKCiesQyn1fKY0dC5x/+cDYLKtC5mTkkEvXoXJ+lsy32QDKZVqZY6L10Dml+S7iRUjOTEueEq/ZY7L55IXJ4X+XCWCXABGxqqcf7ZaZAIoksIg9ZJclY/Jc1bOLfcpG1uxjqSw4ExtchxFzi2b24ceeshZg1x1a7ln1/pat26ds1atXr3aWavm4iKdqV/P5fPzZsHIYiwPViQockmQyuUm5KXJQBVV5Q996EOO6Zzr7kDOLwvn+9//fidW4GYrT3ddWTQl8UwE+nIJmMoAEEtKantLP3OpdSF9l8F67bXXOru0XNSec3lOF/Ix7gRIi8dKar4YNiOayt17+3n4aBsvuXwlHYMZvvxMB/68MPX2OC+bX8jNq6pYErLwGUlUzUfS8tA3muHpfW0MZJJEiyp4uG+cvXEPo3oIU8oPO4KQ4o1TsOIQ0Gxq7WHevLqSl9WHGI8niaTiLK4o4thwinsOD/LA0WGG/eUYqgfFTDgKA7biASn9pajY5jhhT4ZXViq87/IGekYN/m1PL89IhqSdxrZ0NMuJKKFqNqWqyY1NJbxjbQVHezN8ZkcHu8xCFEPFqyUpZZy/XlxJc2aEyOmT1Nc2cGlTDZUhhZSaQrIyE5bOgSGLH+w7zoNdJu2UssAT5a1ra0ikLX705C4+d8Narq7NQ1cy/6tV5hTVUZ18ownpUKcG5h8Mj2wWmVgMubTZxDpyOd/kYwSAPvnJTzr6aGebf9kLqizGUoNKPBuuPqFz55M0CueaaOkCm2wkpV+SCDpVy95gyn2IhS8EitmUH49Go450jwiPztQEXKRoodTIutDaeQOYj3/84456sasyeq5u3N2xi4TL17/+daeGSi5NBplYGaL867JSpvueLPwCRhKMFPkTVwF2puvIDksyj8WUz7WJdtdHP/pRJJ6UC5Dlet4L9TinpLGAvSrJ8xIktzhlqXxhRw8PHW/nunWLsGJxHjjYTl15IdcurOLqxjxqPQohK41fFdkXD5FYhl0tvezriTLuC9LjzWfbsMGplE5CFUCYuI4j9W+mHKZZmZLgxkoff7uujFRG4X/2d9E2MMDLVi1kU32QziGDe/b38Ej3OH12EEMsIHOC/uuUbLYy6F4PNUqMty7J5xWrynjkxCBfPpGgNe3BawovTsMWCrYmpOMMISPFFeUKH9xY68SbPr+ji18Nqxhq2CmjXGBnuKLA5poyDWWo3UkavbRpPqurCvHoompgY2h+Rm04njJ54GiE37YkMMf7ecW6ZrpiFj/deYR/unYZr1+cT1DUlZ0qmCKG6VQnOwMwLry8MABGeiusT3GNTVUuwh3f2QAjEvpvetObHCKBa71Pp9wuf59rJr+I5kpNm5nA2LXaxCPy8MMPO9Z+Lk3WHrnvj3zkIwjRYaYm1xGxTvEWXWjtvAGMmG5itubqLsrlwWS7zmQxFjeX6JHl0sSiEDqixGFkYExlQrs7G9fNJqa6mMLivprR9QNObQuRlhEgy7WJ2058wK7lk+v3XrDHnaljIhpaTjExy2JnXOH/PnWaJ04N8dIllawq8hIfjbC6qZaGYj+ZsRh2IkVjRSH5wtK1TE72jfDb3UcYtAKMhMrYm/RwYEwlpgUmpAEwMMXtqXocqrNqj3JZocVtK2tYWaTz/YMRftQSYSQJi0v8vLIpn81VQSK2xW8O9fJI2xAnUkGiah7oPjySvZMcx6PrbC5I8M4NtVQXevjvHaf5yYBOVAmhmhaarmIYKqomIJfBY2RY5IvzzpXFbJ4f5rv7R7irdZQhvZiMYaFbKtXJEV7RVMACbYxoewvzywq5ctVCygIaiqUyalicHB2GwnwUbx4nupK0tHcSLq3gsdOjPH6ih7etm8f71ldR7RN4mdB3kxwbpHzAs03A8veLl8lHF6IFI/NNXOBi2Z9tjk8mMwiJR+Kl7rozVTx0rhaMPCsZr+LVEDf7dLHW7LVCjpE5/tOf/pQXvehFOU1bsV5EfFO+k2uZgjVr1jhrlbgdL6R23gBGBocsuOcSYOTBZb9UEejLNTgnJrOI+QnIuK6pmV6EWBf33HOPY5XkwjwTN9nNN9/s7FZyoXvKOcXdJ1pIt9xyy0zd+dP4/AwxSyRd5J9pI8NvR0z+ZVs3z/RnuLbay5vX1NAkWls+jRYJ3B9rY1F1BesaKyn2SjVLlUM9EXYdOUnK8nJUzeeJMZUTaR+G5kMYXx5L4idS58XjUJ0bPCO8bVkJNzUVcqBznP93sJenR4MoagF+YqwIjPGXzYVc1ViMYilsbYvw4yPdHEh4iJg+bDWIYlqE1QRvatZ53eoa2iIZPru1nX1WMaYehHQSJaBjS3Uxr2jWZNBssZzGubXC5G2X1rL1dIL/OjLIgVRoouSx7cObinJpoc3La/PIH+lleKCThY0VbF7SRLHPSySV4fHjJ2iPJ1m5oJmFRfmMJjPsG7H46u4u9g+bvKTGyz9uqmNp2IUQV0BUkjnlWct/hcqczTWbGFIXIsDIHBXwEPVlAY1crXvZyYsLXJoLPufKRSbnlHktZSl+/OMfn7Xss7vGSL9lHRENxKuuuiqnOSyEKIndbN26NafwgqyxNTU1TjhCCo9dSO28AYw8WLnxcxV/cR+aLMouk0soj7lWohOr5bbbbnOCZhIMkwD/5DZ5RyL+U9lB3XTTTTkBjLgDJR9EBlOu5DwJlEsJAWFhzYZaeiENotn0xa3Y41gvQMI0eKQ3yb9u7+OZYY3N+Sk+dvUCako0nj42wtaDbRKm52+uWcWqApWAnWEwrfLM6SFau4dJK162JzWeGtfoUmV19Tu6K7ppoIqTStXwaiYvz09w+5pKggGFf3/yGI9EvYzaJSiGF1NJoWVGWOTPcH19Hq9YUknQp3IsYvFoywCPtQ7QmQ4QV0JU66N8+JJSLqsv5WfHonx+Zz/j+VXOtUwRRQ15HKaa4lGwMxJDCeK1xnlxfox/3LKQU/0CMEP8btiDH52k4kHx2JTG2nnz0vlsCng4ffo4pjnO9etXUFMUxPRo/K57mO8+dQSfN8At6xexvCrM450x/m3raU6YAbYUGfzj5vlcUjgRA5LYy4Q6QtoR8p+QAp0Q9Z/cLkSAkbkni7nMcYnlTkVOmYopJ8e6ADPd5va5WDDyrGQzKNaFrCNTxXInl7eQ4x544AGuvPLKnKaKJHbfeuutjns+lyZroqwj27dvdwg3F9I6ct4AJheXUi4P72wgkA0wM11PBuPrX/96p1Rrrou/DHJhisj3cmljY2OOL/Tee+/NGViFxij3ITuWP4c24SGT+iU2GUsjqcLjPSn+bWsHz0T9LAqneOuGerpHxth+vJNYLM2NlzTz14sLqLKi6Oh0jBo8eegEXZEYwXmN7IlmeHoozoBWyLjlJWUoE1nvUlzMTjJfT/Gh5WVsnBfgwdMj/L+jI3RaISeB03HU2ZLLouM1hbE2xKXVPrYsqGRJkQ+voXCwY5zHO4bZPzTOPC+8b8tix/r60vZOHhj1k9H9+KwUiqqRwnTcU5qUHRArSjSUVYNL/BE+sG4e5UV+vryzi1/2CgEh3xG6VJQxaj2jvLgsxI2NDRw7fIh0YpxrlzSxcF4RtgdOp1Xu3j/ELw93Mi+o8JermxhIWdy1p4Nu28NLy00+vHmBQ1v2i5UiyamqPG0ptKY5pZblXv/Qfnl+1JRnO7Yl7ilubXEfS9w0F/ajXEPmn8RmZ6Isu+Aj1xErSZhYuTbZDEqcZ6bmApl4cyRYnyvACFNOQEzq4eTS5NlI8rgcL2oJF1K7CDBneRvPB8CIhpeUqf1zARiR5ZdFTxbhUUt1FsnjCfjy1jZ+O6xRFFRYWebh1HCG4f5BNs8v5h2XL+DKPIOQlSJl+xlIKLR39zKeGCevopIRj4+jwymODyZoGUrRkVAZsHXGgYDX4qZCuP2SKoZSJl/Z28v9Ax5scWmpaSdZRTM8qKaXjGKhmVFKvEmag7C5KsymqjwWlHgZS0Br1zBebDYuKGZH5zhf3N3BLqsIQ9UdmRdb84LqmwAukb5xKmgGJABEdewUH9vcwKraAN/b1cO9LSNowRDVXpsF+SorygOsrwhT4wuw8+ARBgdHWVFbw7qFVYQ8GeL4eLDX5vO7ujjaN8rSkiJ8Hp2W8RQDYxFetzDEOzY2UWUnqPL7HTq1JcQEARVTwzoTepkOYCRoLcQcWRRzIeacbxbZXAFGYhcSIHc9KFPFMLI9FbL7F4sn102kbE4lJiReiumaC17ub6ErS8Loli1bclr7Zwswcg+SviGx31xlsHLqyDk46CLA/BEBRgagJGNJDEZM4pmssHPwvv/op7DPFEIWalNHEvZ1D2IWFPCLIxF+dGyElN+LXzEwCVOWHuStayp5/cpy5pF0qmuNGR5aeiMOuyoYDpGyTHwFQXRdIWFAx5DJ4aEUe/qjnBgZQbPTvG9lLRuaivjpsRG+dmCQU2rlhEtLEj1VARdHxQtT8l2kPLORIqykCJtjLC7SuLK2hE2V+TQXaOSpCh4VtvXF+OmJPg5EFcZFHiZlErEUMqaHjGMUZRyQ8Zk+x11VmhnkXWvncXVzKTtPR3j89DD15QWsKguxtNRPvgZG0mJ0eJzRsRhHj5+moDCfF61upCxgOFUs29NePrd3kO8c7MdSQuhCKLBs/KkxbttQzpb5xSgjg1xaX0nYAZQJVpuSUbB1CfhPTVMW614klITCL+7nXCj2FyrASEl08QhI/wRIpgKYbACQf4u7S6ySXJoAjMRZRb4m1yZkIYnZSDpCLm22ACNsONeCyaWYYi59OFfHXASYPyLAyAQQ/6wkerlSFX/qIONaMLatcnDM4P6dByipraPHKuCbO9rptP1OPRefleEllTbvXl/JpkIIOJklHjpGxtm67xBjto9kUSX7RsbxaxqLq4tZVOyhrijgJE8Op2xO9sVJxaNcUZ3PuN/P13d28+suiyEtjCK6xLYPQwliqXGwBRB0EPaXJS48y9H88onbTEtzaaHFDYvLuLomhHieoprGiGEzlDDp6k/Ra9j0plNEY2niqQySjWIjVlcAS/NREYIXl2lsrCkgkrHoTKvkh4QIYDM4bnI8kuF4zyBqeoSrmprpOdJKwkhw7epGGivyzrCudX7Zm+ZftrZyYNyDHQhDIk29ZvKeLbWEE6PEeju45fI1lMitCIPM1lGkupuUv3TMlz+0YWTRlCRFYTJKgDmXuOmFCjACLpKjkitIij7agw8+6CQq5tqEdPDd73732STts31PnpNYF7/61a9Yu3ZtTpeYLcDIOiIAIzEbKep2Ia0hL3iAkcC9mxtztrc31xiM+GeFlpjLS5MYjJjoknCZC71QzinmrfDd/+Ef/uFZsz6nUfhCPciJ8svSa7M9YvC1x/dQXVnFgtp5fO+pkzyZ0FHsAE1alLetL+NVC8KOtL2Ch6QCJ/oGeOpgC1awhFPeEn7Vm2Q4Gqc0oDIvZLIwP0BzcTELq8Pk+6ECkxKPQmvS4udH+9jWb9A6JiWSvSQMnYzqI+OzMO20IxhpMyEtI9aHRgAzYxOw4jRqA9y6ooQ3NJdwoj9OayRNYVE+ZQEPYZ+CIfRpVZJ5QUnbTvzHFGvHUjBU8AVsajMmdV6b/pTN3nHoGLc4ORLl6PAYp2MwlEhS4TN41xVL8J/uYmBwmM3L5rOoMh9V+qPotKTgnuP93LW/n16tGD1jcmWZn9esK2PfyW4yw4N88Lo1VEvNGYemLPElicXIv4Ub/vtBfjcg3NLSwjvf+U4effTR35NDmi5eea7ZoZOHsyQlyhz6j//4D4fIk2sMZtu2bQ6zVNQ9pE0u2yx/c8Vv5TNxTYuLWoAm1yaahpLYKGA83XNwA/0yvyWP5/777382AC/XOdt6IgAjcjqzSXeQ/ku8+Prrr885by/X+30ux/1JAEwuFMa5AoxbTjUXgBkdHXWChdmJXrm8nMWLFzuZvlIaINekzlzOO5tj5BnKpMh1Is/m3L937Jk8GIl3bB02+ecnj5Lv9XDz2kXsau3jmy09FNgF3NTg5zUbKqiwDYIpm3DA77jD9pzq4JE9x8grr6bDU8x9gx76DZHtt9H9BsF4gjrFy4I8nTU1FjfUB1iQn89ABvpNm664yQlxofVlaBmJ0pNKMqaHGJe8ERHwJOA48WwjhWJKbEUnpKZZHhrl9s21LPFb3LN7gCe6Y3jDeZR6LSqDOuWhIMVBjVBAo9Cr4dEUTFnQLZuUojAQSdLkSbCiopDjIym+frCfYzGT/oyHiCEApyFqZyXeFLdfMo+moQ4G+iOsWtjAsuo8vEqGoUSGlD/I6YTNnTs6+F2PgU+B115SR13A4rsHeqjx2HzyxQtplEJklupU+LSVNKolCmlTGjDPvh7ZyUscZs+ePU6umIx5l82VC+1+8piQhVzoumJNyLlyLccs55HvyZz93Oc+58jGyLlyacIOlRwVSUcQqZWp1M/d+7riiiucJGf5PZsm55UN4c9+9rMp0xEkqC/PT+572bJljmUo9yCg6QL22dYsARgpBy805dk0sZBEEVvuZ6p5LPctz9GNT83m3HM99iLAnOXJZbuvcll4Zwsw2b5gyYeRnY7EZFwwy/7tDszszOXsz6cCwMluAjlm8n24VE+ZFCJcKTk/55WJcoannFZsftdn8vEnWoikYrzm0sXUhH386JndVIVLeeNl8wnpKqfaOqkNhWgqLmRkZJhHdx3l1LhFXkMd+9Mq9w9ojArNSvRQPKCaNiFTIRAb4fIahfdurKfUVjnaGSFQkkdFqZeABmMZm+MjGXb3xTg4lKZl1GQkrZK0IKOLS0nFsj1OwL7UjvOScovbL6lkJG3xuce6eCbmJaZpeJQ0HitDnq4RUAx8qlTXnOiPbVuolo2h6FipOC+p8XHz+gaODxp89vFjDOph4lqAlD6RAKlZCsVagjcuLWCTNUrXqU6W1FawdkGl5Hqyva2HEXwsaKri+JDJL548hu5TefnVi9m+v597D3ezuiTMJ17cxBLhG4h6jcSDcgQYGS+iQiEL544dO5wFWmi4ks82U9b6VNNIQELGteSHCfXWFaDNhcU5V4CRfkhfJSdEmFsHDx5k586dTvdcT4ckJco4f9nLXua4lGa74Er/T58+7TBSv/Od7zAwMOAAh9yf/BZQFvKOLPhCCJCNo4CL+/lM15stwGSnbggrVajK8nvyOiJ6aJIAL/k4UpPn+WgXAeYsT1kGiluM6HxYMJMXe1e8b6ou5SLeN/l7U/V58nncWhoy+CULeOXKlY5C9aZNm86PNXPGRZZSbLb2WHzs8Q7akjGuqg/zuhXziMUGKQzlUVkY5LeHO+npjXDj2sWsLvIwHBnniYOn6YwZaGWlbI2keXA0QErzYmdsFF3DsiYoysH0GK+o9fHOVUV0plJ86/EDJLSgkyW/ssjPotIAZXl+VI/CUNTi6EiGQ5E0x/qkCmaKQdNLTMnDtCzq9Dh/u7yYmxrC/KItxp07++jwlpF2dtUT5QecZEYjJf9B0XyOO0q3MyiWiaF4CWUSvLLG5g0bajnWZ/L57d10KUGSqneC7SVmk2VT4s3wV/M0XlXm4cT+fVQX5LFuYQ1F5cU81R3hwUMdLG9uYnVdiP6ecdKKiV5WwJcebGPXYIL1RTqfvLaZ1SHt2Zx9W5F+iLLA2S0Yd/wI0Igl4Op5iVWdS6Lx5PEn1oP8iNK5SOKLZTFV/tl04DQXCyb7XAKOwoiTeZw9F+S+ZCfvegvmmjfiKoJklweR64urXABSQEWeW/a1XZUQueZ0VsxsAcYFz2wlkuw4Wvb1hdEmFo6QIQRkz3e7CDBnecKSgStBw1xlXGZrwUwnNXG+X/pU58/2JcsOR+Q2REPpnDdJAlRsERPm6W6LjzzRw95kmgX6GP9nYwOXNhQSMUweOjnIQ3tPs6i0gtuurKdBs+mJxtnZ2kdL9yCeskoeGzR4JBbG9Pqw05JQqDnWgq0pjojkWxcW8bpGHw8MxPnythb69HI0G+o8FvN9GRYXe1lU6mNBcR4hv8RjFPpiKdpGkhwbTNM6Cr2xGNUhm3dd3kidYvKZnb083GMzpotasyixpCayS4SBJhr9UotIsnwsA82SAsfCm/ORZ8Z5Qy389foadrRF+dK+UTq0MBlxo6lpdEVDsTVCSpKXFiW5fWk5pw4dpCAQYlVjFUVFYQ6ldL7yxGFGRmPcsm4Ja4Vw4LH47ekhPvfUMP2mwpYShU9c28TyoOqIiUpzAEasPGclmv0bnesCnP09EYaU4LsIRebSnosFk8v5s4+Z6/2d7TqyWZTzZqtFu3NsJjfZXAAmuy/TxYUE8Fw3pVhV4hLNJbww2+f5e305X/Vgctnxz6Xj2YuyLP7nO8gvgTORhsjlfmTnImywmSrwzeW+5/KdyX3OxTUh1xF3mfi+c5XhmVXfHLFLm7QKO3pNPvV0P49F0hTZcd67uITr11ayvXOIL21vI5bUeNMlC3nL8jDF6SQHe4fZ3drFWMomNH8pv+iI8eiYj7RQcm3D0fWyHKFLg4rMEHdsqOPaEg/fONTPD9oSDAUrSRsGPivhFCvzmQnKtQzNJfksKw6wvDxIfZWfsAKxjM2pAZOW/kF8us1Vy6ro7Rnng9tO06qWk9b8KKrQAkxsS0o9WGi26dSOEYCRREudtCP3LxZMaSbGm+fDq9dW88iJCP95MEU3oiIgABM/k/TpQc/EeWlxho9fMR9zNI6qadTl+whrJq2mxn/u7uf+PW2sr8rnlksbaSjz8vUnjvCjriAZM8ONlRr/5+pGmvwqXgdgRBxUcnLmDjCzer/THCzWhKgjS4A8l+bmwQjDUuZ4Li7qXM471THnA2CmA7DsOTjdmiIAI1RoqaR7rpu7fgqAyzu5CDCTnvBkgHGlYmYCgLkG+c93Jv+5HkCTdzKTB3ou15PBJ1U8JQB6zie2uIIUy2GEHYtafGZbJ7/os7EMk5dX+rmsuYLHTnbyWFeGSp/CezbUcGtDgICZpDuhsPtwO639o4wUV/PIiMXeVBBxtznWgyV1WzR01WS+HeEjm+pYna/xhd0j3NeRIBbIJ2OlHfqureioigdPJoU3mabASlETtGgu97KqppCFpWFqClT8gN+wCagKR3rG+bc97ZwwggxmFBKKSloRy0VcYhqKOiGwJorRAjCaYpJRxYZRqTXHuW1JiL9YUszPDg3yX4dSjHn8EwCjpBz1YwsPHiPFDWUZPriukuHTvSTTaVbWVbCg2E+fpfH1EzH+a9tJ/JrCloWlrGgo4ydPHmJvopCgOcYbm/J496Y6Kj3KGQtGAEbq7pwJks/BgsllzMx0jLiq/uVf/sUhs+Sy0ZlrouVM/XghfD5bmvJs7inbusnlPczm3FMd+4J3kV0EmOmHwFwtGAEVqbUjsZjZ1LDIaTCeKTgmQf4Bw+bOfT1883iC3rSfRUGV2jypfRJlMGbzomqd92+s5KoSzZGx743aHDjWxdHBOIdtjUdH0nT7qx13m1gOCFPKVvBpBsu9Se64rMpZaP95+wCP96fJ+AIOQVpRJMnyDCgYNj5bwEHDNpP4zDEqvRa1YY3mQNrJe7mythwpAdaZUTkcM2mLWbQOxmkditAeMxhQQsTOgJskbgpF2Zm8toWt2uK4o9mM8oGNNSyt9PK9vT3c1WKT9vodC0csrgntYw9BK8NLS1K8e3kpJ/YeIZ1OcuXqxSytyidmmNw/AP/4+Gk6UjYVQYXmqhIOtnYzSoD53hjvW13FqxaXUqCJTM6E4pslAONw1P547SLA5P7sLwJMDs9qJosih1NMechFCyb3JzdXgJHA5Dve8Q4++9nPnnPatCt2aVo2Mdvg0Z4k/75rkG0jOh4NgrbIogTxpaO8bkmI29aWs9BjYNkq0bTNU7vbODaSIVZexm8jCXbEAs5nGYeF5XVy14NqkkuDGT56eRUey+RjW3vZM6aR9khAXdhdot8vTDGJk8i5NWyHiTYhEinWiGiLVSVO84bmAl67cgGRsRgn0sXbBSwAACAASURBVBaNFflOuEVKvwyNGpweTbO9O8rJWIbuWIZhQyWl+bBUH6a47JQMeaRZraX58FX1aLbBXXs6uW8wj7RkmjsWjCREqqiWhjc1yisqbT6wrpoT+4+TTMbYvHoJDWVSDiDJ3riPf3iyhyeGLDK2iV+FdEqKqRlcVePlvaur2FCi4XMoZBMkhIsAk/ucuRCOvAgwObyFiwBzJuEjh2d1vg6ZK8CIe0JiSRKHOdcWjAswRjpD0kzTZgS480CEH7dFGTCZKFVseJnnGebta0p4w+JSSo0Mtq4zFI/x1MHT7Dk1TEFDPdsSBr8Y84MoItseNKnaYmcIMsrGUJp/vKIBMgYf2drFobgHAy8oOoZhong0FCWFIoKUShDVyVlJYThRFR9+22KhPsjbVlXworp8vv90G4/2jtJUGGRBaRFrakqoL9DwqDYjpk1L1OLg4Bj7+yKcjJqMpnwkLC+GrlNgx7m2WOedV1TTOZDmv3d28ES8GASonBiMsLwUNEslz4xyS63G+9ZVcHD3UYb7B1i/diXNtUWESHMqqXLnsSR37u4h7i8gbVh4FahknNesLOUtS4qo1Uy8TlxqImtfQNWtZPnHsmIuWjC5z/KLADPDs5J4h1AD5fdUiU65P+o/PHKuFoywJ8TtIzVkZAGdStDP9U+6vHK5h+9///tcd911OS20ki8gMhKSRyAsErl/N6N3OmbHc3kWM303F4BxcwPEpeMGO6XPomCbiwWTnZczU3+cz8+4yCLpJIc6e8kvqaEtmuGr20/w8HgQw1vkSJ5cVRDjvS9ezPKwQr4l6fE6Y6k0u9r6ONg1jrekhF3jaf5nSCHlqcTIKGiORH+afHuETfkZPnBlE4GkzaefaKFLzUPz6vhlUU+nsXQpIWY64zOZVohmIIlGSteI216KTYMtoVFuu3ohIxmbO3d28OSgnN9DGChTMywtC7CqOo/lpT7qgjqaR6XPhJaRBId6xtjVEaE1GaRIN3htncWr1y3gl8fH+PqRMY6ZAUdHTFG9jiim5UjT2FTbMd6+vJQXV9v87tEnKA0WsHHNUuoq8lFMg5ii8/SoxaceOMrBVDFpxUfQjHBNpcq7NzdQaEbxZtIsrCpFR4qNqY7Y5UQVsrmxyKZ6r9nvPZcxIPNPMualJpPMjZk2oMLglCC0JDoL2eScxwJzGqx/nIOGhoaerQfjzkt3bspzy0XKZ7qe/8nEYCSDdXJp4nOxyD4XgPnUpz7llDoVnv9UL8mlFLr5KMIZFyqflGfOhW0hHH8ppyrsNjmHe765ZEGfi6GdC8C415HAvrP+S3Ba0xzGz3vf+96c8h9yYcY8ez9nAGbIMnlgXysZNcyChVX89tgA3zvUQw9FlNgZ/nZpATeuKEaJRwgaJpWFJQ4teF/HMA/vbqGgqprTWh7fb0/Tb0h54DTlfpNSr8I8r8GGEi9/tbiSSl1jb+8YY3oAPejBo+OIVUpFTcOUasomiaTJSEKlezxF++ggHTFhhClcWennpasr+V3bGP+9d5ijVgm2HodMygmyhxSbsJmiIRxgaUmQpaUh6ou9lIScPE2GogrHBxJEBwe5vDZAWXkpdz7dxfe7TQaDRWcAUXXcelK7xWsa1BsR3ndJDWtCBtu27WNBTSmXLp+P36vRE4mi+UNkPF6+tq2Xe0/FiOoByswhbr9sIeurvRzYe5CFZUVc2VSL2GwO+cDhU0+IXc6JpzzNYHQXv+xxM924lWOF+i6uV5l/2QW5pgo2y98EZCSRUeoxuWP5fDO+zsW8e67nkHQHkafKLgngrp2ypuSis/YnDzCyOEmNaNkhnku2wlwBRvogRX9kgHd3d59VK8xNnFq+fLmjzSQZsLk0uYYos0rRsWzL7bkOilyuPdUxuQCMHCP9c/sr9+6qv4q8+Ew7Tfe6uexiXQtGfo8qcN+xQX53rItVy5ooLw2w9XAnD+89TXNjE+/bUElxWGHv4SNUh/O5pK7aKZt1vC/KTx7bTUFpFamyGn55KkLcSFOTB6srwzSW5FMa8FIVUJkfVAgYJsO2RnsK4opCImmgO7EWzVFgDmrg1cGP1FGBBCY946ZTh6Y6oFBZEeJHezv4+vEkp7w1aLqFaaXBMsS/hRcN3cwQ1DJU6SYNAQ/N+SpLKkI0VeZRoEGBbRIwMsRVPz8/0ssvuqIcTEKKEEnb4wCGiGxqRpKVWpQPbKimZHSUI8c6WNRQxMZFNY6MzRMtPSQyaTYtbGB3n8lXnj5Mx1iMl69dzOWNBRzrGKblVBuvuWQpm8pDeEzbyQmawJXMmSzLPyyZPNfxlfM7P3OBxx9/nNe+9rXO/MueE9ONsaVLlzqU/6myzmd77bne4x/jezIXZZMqm1W3oJlsWCcXMptL3/5kLBiRmhCX1N69e2elQTTTQ5srwMh5pdb1hz/8YWdXJO6syU0eviuOJ6VHpf+SHDaVeT7dABf/6d///d/zwx/+0AFWd8eVi/jlTPc+289zARj3nK6FJu5BET0UrSWpJZ7dsu95suxFzhNeFndZyBV4bMDgK789hO7TedmlzVT5dJ7edYS6+nqua87jYH+UX+86wMZFzbysoYyAZXEykuA3zxx1WGAF1TW0j49TWpLP4tIADfleR8txOGUSTaSYXxBASab48aEutvVnGNX9Du3XK1AlVY09KgU+lZDPR4VPZ36+h8piPzV5HmoDEjuBODaPnB7khydG2TmiMmz6SPv8mJruZN+LNI3zTzvl1IQJ2ioFRoxyr01jfoDN5RrXNBZRmxcgaUNfwqRlPMmBkRTbOuKcGorTY2okPCGJILGxwOIdq6oZO3KQoYhBY6WfLcsb8AUD/HB/N639/bz+ytX4dYX797cwHLe49tKFnOiO8+NtBykq8PORa5azwiukgYlaaorQsh2pANFaOzcAM9lF5lrsZxujsljKnBLpetmluyoSU31HJGakfIC41FzrOpfxP52F80KzfESKRuahbIqz3WTPdbP+ggcYeQCuFMMzzzzj5FKIsqks6O7DcX+7cYrZLL5zTbR0r9nZ2ekooX7729/+g9oXrhyG6PiIOJ0keLluLnF/jYyM0NXV5XzP1VUSN5oU+RFz3pWeED0n8Tffc889zg7E1fua6j5zXpjPzK7ZHJ/tVphucrquCrl3iTlJRUD5cWt7S/9FS+rUqVPOvbjChSIrIzLk8lsSM7Mn8NncGRPwIrXobQ7EFT7zxGm2n+xi/YIK3rSpkQrbosCjoqsqPzjSy/37jnDzZWu5uT6PMs2iM5pix4ku+oaTNDbWUV4aIpznJW3YtPeOsb+nj5ZIgngywas3raYuqPGlfYP84nSMqC8fW5BFZMtU3XkvHsvAo4BfSRIgTrFic3mJyquaillTU0bMgpimczIJR3rSPHRyiENDcfptHwndj23aqIrl1GYxhRUmef0OQc3GGx3l+gqDv7m0mopwiP6hGIX5AQr8CjFFpd+EtgGLIwNRDvVGGRkZ5bKGEq5fWEHLzp2kTR9NpUEuW1KL4vfx389080RLO6++bCkvmZ/HmLwb20f7iM23drVxqH+Al61u4O/XVVPvaNdInN9GUdIIWXoCYM5tmF/meiQScQBD5kZ2EwAR6190uWSMyFySdUDII+Iuk/kk4ybbXS3jUH4+9KEPOfNP5pccI2NQriEbOElonqpcslzblbdxxVuzx6L0R84t0vai+Sd9ysX1nQuwnY9jdu3a5aQKiBcl283ubu7kd7a7P5cQxAseYNyFVx64LMQyiNra2pwf+f/ZN+gu2CJLLQqurjvtbKbgVACTyyDJBjcZ5K2trXR0dCABNXcQynWltrWIPdbV1T3rJ5ZaDiJs9/TTTztW0GSgaGhocATtRKpfYk/S5BoigS4/rv7S5N2HO0DkeBn4Z9vRufed7cqS77l9n8rN4AYE3ecuE3zyce7/l8nW3NyMFCwSoJEmA/xrX/sajz32mKMnld3cOuAbNmxwiA2ibzS5L1PtGiXsLCAj9OHejMaXD4zx3QOdUv6Lly8s59WLilhd4uXQsCRhtnF0eJTXXdLMW5vClCop4oqXw+2DPLXnOHW1tTQ21rJrOMZTPVFaYiknP2Tc0skzUrxrUwOXl3j4zrFxvnt0gNFAEbZpomqKk30vCZCKCFI6cSETzeNDTcR5Ud4Yt68rY35pAduP92F68xyacLEfOmIGO04Nsn0gzv4xm2FPEVgep9yKJHCm7aQTgNEtjeJkgjcsDnLj0mJOjqT45TMnCeYVUZWn0VgWpKkkhN8LaRsGx0wiQ1HKgx4CtkHHqXZSKZs186tY2VDKkAJf3dnPL44Psr42xHs211GiwZ7eBD841M+jvWkKfRluv3Qer20opMR5ygq2VFOTWIw9UYZgklr/c1oXZf6Kvpj8yDifitAjY0AEJaVipLiORVZewMJdE2T+Zc9f2bSIRJHMKZco9NBDDzlVKkW0UoQlZZy5ml6Tb2C6eE72cbIpEgVzYUreeOONzubwQm3Dw8OcOHGCkydPOsQkuW8XVGTDJ2uYCHuKx0jWE5dAMZ2l8ycBMHJzrltpJtNUBONE8VQG4JEjR54dbNMxJeYCMG4f3N2SO0BnGlTysn79619zxx13OISFqWpLyDmkT7LgSlU8sY5EzfSF3OQ5iRUm7kEpYjQVKcIdqPJMhATxmc985lmQOZuVJQAjS57PtEkqCvecMvjyni4Oj2ao1g1ubQ5zy+oqnu6y+fxTLURNgzevreHvlhRQohpYqk5HzxC/29dCSg8TKCnjNwMJHh0xGPIVYYqoow2lqShvXlHMrYsCPNie5M5dHXR6C0krwgMTcUmxNhxnmRMAV52dvQdfIsktdSp/s6aIngR846kTDFg6jaV+NtQXsbki4FCT9/eM82jnEI/3peizSrHUfCcuY9kxNK+GLxnjsrDF322opsCn8O09XfziVIK0L4+QlqAmCM3hEA0lARaU+Zkf8lDjVdETJjv2HCSWMinLz+eSphoqCz10Wib//lQvP2/LUO5J8uGrl1DqV/j+3nZ+3BEjqeZxRbnJHeuruKLEh8e5L6EpSyEDG1WeyzlkkcnckEVfiDOyyE23OXLna01NDf/0T//klLPIlREma4BsPj/wgQ/8niKy6zLK3mC5820qt/DkxdY9RjwVQvp59atfnXM5gAttXguoi6dInpHUwplJ3/AFDzDZJq+7M8klUCwD7+67757x/c0VYKYbgGe7oOzQZPDJDso1uWWxnW7AihUgchhC8c11Es14w3+EAwT0sxl3UwGrAKor6CddFNaLkDqyFWqnsixFikz21iI6aSqwOwpf2tnJA10ZJ5FyWdjgppVVdCW8/GhfJ37V5s3Li3nLsiLyNctx9MQio+xu7ad1JIVSXMbvxmweHTIZ0fKcGih+RSM/Nc4NdSrvWF/C8aTNF5/q4UA6QFJ07820lJ2SqiNn4E5KJxsOrazaNHjPiiKuqfPz69aUU2K5X/PhNUaoDXh4UVmYa5cU01SqMZQyeODYAL86GeNEKkzaV+DUsRRGWx1R3rakiOsWhtnRPs5X9/Vx0Ahj+nyQSeCRLP+0QoFuUKOnuKxY4yV1RVR74endh9D9ITY019E4rwidDCN4+cQTndx7yiSsJHntugYsK8NP952kSy+iMJPkDcvzuH1ZBfWBiRwsIY5JE0FNj5uW9YcFLec0wmSMyNyQ2vQyPmSOT8Vukr+7lrQUw5JKkEIiyaWJS0wWTnGnuW6hXNxAuZxb8rvkHjZv3sy3vvUtmpqacvnaBXvMe97zHkf5fSZC0QseYNw3kL0I5wIwElQWnSIXQKYbSHMBGOnTZF9vLgAgu/irr77acfPJTuFssSJZWGXASiU6cRnMRd78Qhm94lOXOhYitif3MVXOUHZf5Rhxr4m1Iy4Q9925i8vv3Zcseo4emai6WAzacG/rKHfuG+JgzI/HTrGsxIetqxwYyFCEyVuXFXLr4kKiw0NUF+Y7Bb0Od4/w+L5WLH+IA2aQJ0ZtBj0hDF0gyIs/neGykMl7N5USDKt8adsgjwxajImUvjMg5DgBmYncGdnleyybVQGbD24opUy1+a/dQ9w/qJMIhPGkx7DSNiFibCr3ckN9iM3zCjE8Nve1RLmvfZTjMZW06SVfMXhxtZfb1xRjJdPcdSDCT7syjPvCE9L+hupUzlS9NpaZIBCPcGWJyq2LSvEPd9E9NE5hQSE3rG6kPzGMmTLIK6rgU9sGuacr5YhoNhVrjmvt1ECKgBZiTaHC29aXcl25F6nELBF+VSpZ2hpJVcF/hlxxrnxk4p6R2iJSMyaXGKrMW3FLSY0WcX/l0trb23n5y1/Ovn37/mDhnGmnPtP5XVAUIovEY6U2zAu5yYZQWGczPZcXNMBMZpY4u6gcnb5SSe8Tn/jEjFS8uQT53bhQrn1xAUl8m9dee60DHFPdW7ZV5H6+ceNGhI45G+bLhTawpTiUxFaEyeK+w+nyhmTX6saunnjiCSd+le0f/4Nn7qgpT2SXC7MpbSkci9vcva+bn58ap8uQIK8XD2nGDD+F9ji3rSzir5rKeKrlNHXFhWyZl090fJwnD7RxcmAcs7yOJ+Neto7ajGsBRxpFMxIs0tPcvnYem2t07tk7wndPxZyES8lwV4TCKyWNBehIO+6kvFSMV9XpvHF9BW19cb64c4j9Rj6GLpZOBkwNxWNSYCZYrMZ5cY1YM2XgVXmyfZRfHuvjxKjBmhI/b1hawZq6EL86OMh3WmIcy+Rhah5sQ1xWIlUj9Vok1dOi0BjmNQsKubrYQ/fx44xjUl+Uz4tWLGRbdyeJeIpVi5r58tZe7u1KEDUhoJhoXi8Zw6bcTvC2ZQXcvLKK+ZqNJiwDwRgHVFRHudpjO1c9Z0EYiaNIvFHcY27e2FRjJNuVKmSY3/zmN06cL3vuTDf+xXUuACNAkwuI5TqP3DVEfkv8RQg54qJ/ITcpLS2Mu2z34VT384IGmOfyggRgJLnPNaenO9dzoSnPtn/C3pCdTa7V/KTvq1atYvv27S9ogOnt7XXuQ4DmbC3bUhFmjrgSJXforO2M20aMGFlqxxMG45rG4ajFTw518csTQ4z4yrBsg7QSooRRbltdxA21JXxrzwmq8/J5++oKp4BXa98I3eMmodJKHo/AD06M0jpuk5LcD49JuRXn5vnl/N3aMDu7UnxxXy/7EkEUO4SC6RTr0qSWiy6dMqnPRPj7NcWsry/gfw4N8r2jcXq0AgzJmhR/k5RVdhx8KgEzQb0a5ZpqH9ctqqQ0rLOtdYSnu4bYVFvE5bVFtEZtvr6znR1xD1E1eEYbTMI/pqM/pts6PiPDslCMd6yZR35vNy2t7RSWhVnbWEO4tIwf7G8jlYxxw8YV/Hh7Bz88lWZQDePBxpuMUuEzuawhj7evKmN5no+wlUGT/jqlLCf8YWd+TWwWZjsJpjneBRhZ/HPJLJexIm4ood1mWzBn2/Tt37//WYDJlZ7rni+X42VjJJ4Ht6jgOXo0f5TTCMCIO9F53661OkVPLgLMDFIIFwHm/I/f8w4wZ+qUGIrKybEYnaPj+ItLSfg0vvdkB79p6WNQC2LohVT5kvzdhho2Fvn47KP7Cak6H9yymCUFqsiM0drRy6GOTqKl9RxIB3n4RB+dSoiML4w/McaVYZNPXVlFWtP42q5T/PZ0DEMpQNScx1UTTZmQydeIs6lM547Ntdgpmy8908HjQz6iWsipp+IIUjqyK6KWbE2UZ06PU0Wcv6gO8ZpVNdQHoX/IoLBApzNhcffubh7sTjEaLHakYIStpoqwpoCUE/MxWKhZvHpZBZcUmHTvO4SZMVi3pJbmxioeH0jyn08fJ6xZvH3Lah47MsA3jkYZ8OVLIIpmNc5fLqrkhrXl+CwoSyaoDevoAjCOD/JMwEV+uSJw5whhni+AEZaXWEm5AIZrbee6yMpaImXRLwLM+VtTzptc/2y7fNGCme0TO3/Hn3+AEWvAwNJUWpI2Dx9ooWs44bhcMpJsebKf37YNM5jUqfZmuO3qZZQpNv/2xBGMRIZ3bWzk+oYwkgZ6on2Ah/bsY1gNoM5bzBMDMfaMKyTUEAVWgnV5cd6/tJAFtaXsH4hzYihF2vBi61LPJUEiaTMQU4mlo6yq8PHKhVXs7I7zub1dHDVLsZSAVHkHNXUmcVHFTosESwBUHz4zSZM5wC31ft6wvo4iy6QrZfP9w33c1Rqh11/r5KDojJ+pbumfcJEpCYqtNC8tz+cvGwsYOXmYxNgYC2uq2NBYRcbv4c6WIe46NESFZvDuFy2lpXOYb+3toR+d2pDGNQsr2VwdRotG6OwZ4PK6SlbV5KNJbRxHql9iPRNY47DlziGN7PkCGGFm5molzQVg/pRcZBctmLOsiRcB5vwBxmzPfD4B5lkykyVFv2BA0XmgdZSfbG8hpYVYsXAeVSVeOmNpWtu6yctEeO2W9QwMp/jUjtOMjpu8dnEBt68uo1G3iBk+tred4kBbL2ppAydsnaPRBH5vkIawwuJShc3FGguL8kkYNmOWymDSCaegKWl0VBKGBMwNinWLao+Pn57o5ystQxwzixw3nWN6KCaejNSRkfLDGqbtRVe9hNMxVvtjvGpBiBuWlpBnJuhOe7nrQC/fPh1nxFODJrp0yjgZp7qlCNKA3xrl8iI/r2iooDjaR9fJwzTMn8fK+TU05vs5GjX5v7u6+XVXinpfijuuXkQ6GuOBfZ3gD7KovhJ/yE/nwBCtx46wobKUV69fRGO+xHYmsvadnfyZ/4rd9EIDmLnEYHJxkWXHhSSR88477+SWW26Z7TS5oI6/6CKb4XUIwAiLTNrZAnpzZZHNZTRITEF2UMKiOpuJ7iaGyu+VK1c6fPRzLXM/l/67+kWz/a4ks0lui2RmZ1ORz3YeySmQnCGJ3ZytydLnLn+S5JhB4UBC4QtPdnJ/Sx9hn86K8gBb1iygRFcoSA+xpKKIp04M8cn9w/SlQqwOxfnQpZW8rDYfXbHpHBun5dQAaU8ZuwcG0fPCrGmsoL5gQkQymjbwRaM0FBfRG7P55dEuosEip0pluV+hOt9Llc+mOaRjGQp74xl+1NLH051JWsZhWA9AqBhiEq4xsHxebDtJID3M6jyTmxrKuXFRPqQNBiIjFJWXcnjM5rNb2zgcC2KpeSStGPi86IqGGh+jOZTm1Y1llFomRn8PWmaU9SuaaKooxO/x8POTET795Cna7EIWqMN89Mr5NJcWcLg3gb84xMH2CE+1dHEoksJKjvGv16zl+oUFFD9rragOLjrNqWjpmjK/7yObKU9tuncpLLKrrrrKycGQhMippJdcmro7Z4V1JkrjktmfS3K0JPfKwi+5MLnqcLkAk81gnGo9EeajxI4kdijSNUJXvlBbLu9Icta+8IUvOLdwNibZn20MRih2AjCzDfKLnEQug3Uug0cARlgs2Syyqc6THewWFpVonQmb7IXaZBGQvCRZNFyW2EwsHlk0JIA7E8AIc0wARsjBXmE2mSajqs4PWmP8195OTkRMQrZKpRbjhnULuKIhn6Y8hceO9POve/voShVRro/zzjVlvH5xCWVKmowNQ8NRTg4k2Hmyi4KyYpY3zyeWTrOjJ8KunjEWBD3ctKyegF/hG9sO8UCvTVKT3JoUC8NxXrO0mqtqyxlJJUkHfI6Uy7GuFI+2DvBoX5RObxm2nedUp1TSSaq0GJeWwzUNYdbWFjMet3lyfxc9sQTXLK2locLPT48Oc8+hATqUUgy/BPkzhJIRlgYsXr6kikYrSuuJVgo9fsp9CotqCmmsrWRA8fKNQ/3cfXCYIfJpMnv4h6sauWR+EbsG4YHDvWxt72PA0MmYKivzNT59ZQOXVogKwP+OuglQmZDGmXCZyepzboIwQtuX3AvJUZENmEvTzx7zsjC6eRkCEDJXRfpErIZcmow9Ka8hic7ZAJa9SE4mCcwU4JbrCiC66hpSCkDWHVHwuBBbLptESSsQaSspLTJT+7MFGKkB/+lPf/r3pGSmeljPtwUjQcZcWWTSX6EnS/0YmXyyq5cg4pT5IFOwPaZi1MjfZPKKr9iVcJlpEE3+PJumLf+WAelaZdm6RjLpZNcobL6tW7c+q/d0NuqjO2BzBRhha00AjOaQt1RTsvPhSFLha/t7+Z/j4wzYhahmmnJllHWVHq5d3cRowuYr24/RnwiDMcbNC/O4bU0dFXaCooAf1TLoHhpjX3svkbSNGsqjK22zfSDJ4ViIYs3gr5eWc/2yPPb0jvKtI6NsHw6RtlOs9o/yrksaWFrk48HDpxgzYEXdPJrKdPpiFo+civLrkxHakxpeT4YlIT9bKvK5rC5IdbHK/sE0D58YZHtbhIwW5iW1fm5dUYzp0/nSU6d4eDRAVMsjmI6wImyypTyPlSEVdayXroEBysOFLK2ppqosRMowOGH4+PwzbWwd8jBu+1nqHeet66oJKDYPHOllRyRNj6UT8gWYb8d52/p6bl7go0LYz1lYIvVlngUYcZnlkMkv71oWdtH7cseI/M0NiMt4lh/5m1jqoismlqsrYzIZYNwFXaSURJdQrBgBG5lTIrskGluu/ImMJRnn8uPS/MWalnXh3nvvZXBw8NnjZ9qIOvbamRSJbPkq+bv0XfJfZJ5+7GMfm5n5ONsJ9xyPz06JkL7LvHQ3e9n3Le9J5rJs7IRqLSrV2QByts2w+xyeY1dn/PoFE+SXFy1Z8DM9oOcTYKQWjGvBzPQks/slE1AmieyKZCC7GmCT6ZzZ/z/btM++lvxdlGVXr17tJH1u2rRpTu43uZbor0mi2+7du5E4iysMKLsk2ZHKYBVqsmRQy3Xl764Y5nSD1R2o4mqQHIeZLRjhUEm9eNlUn1FkxCaBxrbucb66p4+HBnUiegCvmaDQjrOoNJ+SwkKeOt1DPOknZcXYVKLwxtU15CcHWVZZRV2hCF6mOHayjwMnB+lMWkTD+fQSZF9Eoz+RZEORztvX17CwsviP7AAAIABJREFUXOXew4N8/3iKrmSa6+cFecuaCmJJky88dZxTYzarKgu5dn4+l9QEMW2FX+zvZUf/MEuqS9hUXcyKEi+GabF3xORnLSM8059kxPKCJ8BSPcKbFuVx/cJifno8wlePjNI/brOsSOWKujzqbIOeXXuZVxYiEFZZWFlDw4JaOoZH6RwZZ8BTzue3HqFDKydhqtT506wp8xKJxjk+Cv2WhqXrlJnjvHKejw9fXUelpG5KbF8I2MKqdtQSJsgUtiMZMxGTOVtamrxvSZy87777EIqwK+zqJg3LOFy7di0333yzQzWWsSFxEnnvIvMk4ye7yZyQTZFQ12WjJppkcg35jnsNEa8UwJGxKOcTkVX5EWUIoTXLZzIe5RqityWLqIDTdPTmbDDJjsdkb/JEgFPyvMTFJ5qD58sDMtOaMdPnAiwPP/ywozUmz1cSvl3glPsUooWArui5yb9zcSP+2VowLsC4SXrTmboXIsDIxJD+yiLtvmQBFWm5FAfKBpfpktVkkotFJME8KcA020khQoEify4+c9flNxnMswuuZWtLyf1NZcVlT2ARKRRAnglgnuUy2RnHayN56bIcyn8TJtzfHuM/d59mf1wjqXichdEnCsWGRULVIOPB0A2avAletbISBlupDRdz1fI6arwp1IzCU3s7eaath3Q4CME8zMpaHuoaYaR/gOvqinjdhhrGTPj+3iGeaW3j9asX8ZJFBTzcEuPzBwbo9fx/9t4EyrKquv/fb6i5unruBhpo5ka6ZZBJRUADQoxEshKEGAwGcViKgAaMY1YSiXGKUUM0UdSlv78KKCriFEOIgoLMNEM3U0M3dNMjPVfX9Kb/+pyqXR4u97277613X7+qeodVq4p+99177hn2d4/fM09mFnfJksJqecuS+fInS4+QYrYsT+0pycEdeenqyMiawZL8z9Nb5CePbZZN7Qulv9QphUxFKpkR6a3skT+ek5EPv/Ig2TJclG/dv04K0isvX9gtPcObZGjzFilu3i2vfsWRsuSQuZLLZGRXvl1uvu9h6S/kJTf/EPnqHStl94zFUqyUpaO0WzrbRHYOijveuT1bkpnFATlpTlbef9rB8urZZenAeoHAM5OXwpgXDM414lwADCQ7o3llL22617BI8OUDLrpGWBNq5fJNYou4gaFXId6osQyuD7pRuS/riO/wm//nvCROStVjPPz4pRI1Kr8dax0g0MbnPjt5LQEdtqcUZJRVOe4eigKEen7Ou8JrSFwFEFE5Qp91nPlb/9+Xl60YTMhMTIUssnousKAmqG6q4447zmW9nHDCCebHod3A9IybwQJ41hv7sae4hZaVDNGY0eryjIsPZKiVl01FkTtXb5HvrNgqy3fmZFulWwYzeamUhiTflpNsLu/cZz3F3fJnxx8sC4q75L6Va+RPTz5K3nBgl+yXz8pzG3Y69uJnt26XdZu3SbZ7rmzu6pXNlZLs2rZRTjtif3ntyxa5CvlHV6ySYw4/TPK97fKDezfILRv6ZWjGLJmfG5AluR3yusUL5JWL95H9OijJrMiWkbLc/ORuuWVjSR7dNSK7MxUZqhSlABhmuyRTykhbeVgWV7bJZa84QE7dv0dWr9sqWwZEtm7dLsO7XpBDFs6RA+f0ydJFC6SrvSjPVnJy42Ob5c4Vq+X4ly+Vtf1D8suntsn2DInYw5LLV6Qo7VIpZhy4zC/tltMXdcmbj1wkr923Q2a5g2lcdN+NqIZhxpKU3XSO1fFXLbTEMoBdGEvBUjiJ4Oc4CqrzrY1nULgMcWzUUeoAGxY7axaOv+nWsPA4O4djMurZpq0F0wKY2svI11bwexPjsfCpAUyY2FDq4/6oZ0sEMGOpswhBIMaVBAIwTvsWGcqK7CiL3LVlWP5v1Ta549mdsmYwI8XOGdI/UpYKRx9XSg5g3nTMAXJIT1Fu+N3DcuD8Wa5g8YwDZsmsTEZGRiqybbgojz6zXp5Zu1k2Z/KSmTtH2tpzkh/YJsct3kcO33+etBVL0pPNyZahQfnds+tlV6VHZs6cLYu6crL/rLx0tGVlaKgglcEhWTSrWzYPFOSa25+WW3b2yKbOuVKg6DKPgM+5OpnOYkl6y3vkiPZBedMBPfL6w/eRdc8+Lw8//bwUCwXZf+5MOWrxQjl40XzpzotsK5TlR6t2yA8eXS9DZZE/PeVoWf7sJrl1zXYZzM+SsiuWLEu+OCALMoNycFdRTj9kgZx66Dw5dnabzM2MEhFM5DRk1oie9kpRo6Vh1cLhBeGltQFIKDooPOrqqRWUJ65H4DrOyarWvjTzdbjG4GbkVMsoII77Hi2AmcSV/HEn23q9b/LyN5oN1OcWVlo2MO4MjrAmcGutiLb0baIA46rbHWcWMnTUecPx8Zz8WMpWZFV/Se7dOCC/eWqjPLK5XzaWumRnboaUMznprAzLHx82W07Zf4Z8856nZMOuQXnlohly0bJFcsZ+nTKzMiKlSk62lzLyzNqtsuLZtbJtsCBLlx0l82Z1yXNrVst8hP0BC2RWuSJDpbJswn/XlpVCOSMDIyJbhory1PZBeWr9FsmVinLa0oNl2eyc/OCxbXLdMwPy5Ei3FLOQZxalrVKQ7uKA7NsucsScbjmyW+Tgyh45er+58sTjT8nWnf3yskMWy9GHLpLetrJ0dbXLjpLI/6zaLv/v8d3y4OZBOXTfOXLuSQvkf+57Tu7aPCjZzllSHhyRGTIki7tKctK+7XLKgTPlVYtny9xcRjoBl7EjxMZq9y3T9pJrsFi+8pWvjHNZWZJaUG4gWPzIRz5ieiZuHQLRKEYKLs6yqkJrwv0BsWuuuUb+5m/+xqRMmToyCS4ipvLWt77VgX69WwtgWgATuqZ0YQAwpBCTEEHco1bTzQuNPicEojnudYBRLjLnzhl16DiA0ToNgtSViuza0y9DbZ0y2Nkmzw5U5MnNA3Lfmq3yxPZhWbd7QIaKBTn9wNnypy87UL65fL3cvZkTKcty1qIuueS4feSV8/PSXi7IsLRLKZORjdt3y7PPrpe58xfI3Hlz5PYHHpFdg0Ny0D4L5OBZM6WjrVM2DJRlzTCHlhVl1fZ+eW6wIusGRHYMFd0hYKcuniWXn7ivPFsQ+cZ96+W+jYOSae+TduopettkYXtRlszpkKMWzpQ9q1fLrmdWyquOWSZz5s531stB82bI7C6Oay7JQL5N/m9Dv3zr3vVy585eGR4pyekH9cobls6RG39zn6zYVZauzm45rLtNliyYIcsOni1L5nXKQV0ZmVkmlbsk7Vlo8qOD91FCSv39ZHLimtJz4Gt9DwAgfVhr16KewT2JJ5BJZmmaWMB5LZdddtm0AhhiLrCZc8BhPV3aQauxnrKg2pw2TRZZHBeZxiMwId/73ve+RCOqlmFiWdj+NXHJLuPeP871+k4ADBk2uMk49rVW0xx6AAZhgAVTz5bIghkDGIcpzq9THovDaM8yUixXZPXuIVmxbovsLIj0zF0gnTPyUs7lZdNAxVkrG7btlIO7s3Ly/vPk2w+ul1+uK8iOSqcsKG+XC46aKX919EJZ0pVxtTYEvTnKeOvmbVIuZyXb2SP3r3pO1m3rl1KhIPP6uqW9rUfWbB2Ux4dGZEvPDNkwkpWdhQ7pL+Wlo6NNcoVdsjg/IB84Zl+Ztd9sueWZPXLvqg0ilTaZ39Mrs9tFOoe2ydzckBx9yIEytGWLyOAuWXbkEdI3a4b05kW6ygWplIoy3N4pK/aU5Uv3r5NfrhqUHfm5sk9mt7zlqBlyztL58utHnpXNuV5ZMLNPjpjZLn3tJcnkyrJ754Bkdm2TpQvmyEF93dLbNnq4miX9OGqdEFCmFo01YxFqAAxKC4qOpZHGzJrF9eO3agFpTZzhIDusnmYOyFveP841AAyJPABMVP1ZnPu2AMbApuxnLlGERWxBs598gRd34MOubzaAAVjR7P7qr/5KvvCFL7j05VpNzy3HzUCWHnUH9WyJAWZMKCrAqIzUvuGp2ljJym/XbJNbH3xSNg5npLtvlvT1dMrc3k6ZP3uWzOnrkH26yzIrm5F7No3I1+9YK0+NUMBXkCN7B+TCZfPkvMPnyIHlohTzZFFlRIojUuEc80pOtg2V5bkt/bJuyzbpH9whIxmR7cWyPD8kMtwxS0qVHimWclKoZKStXaS7qyztgzvlsNKIzF6wQDYXivLCtp0yu6dPBrZtl24pSW+uKAt722XpksOktzPnGI/7ZnZLPp+RzvKIZArDMpLvlKcLefn+Y1vka0/skvWFPsmWS3Jc9w659NUHyLELZsiq/oo8tycjmaFB2bx9l2zZ1S+Dg3skN7hHTlg0X950/GFyQMcYCTR2YBaW5+QNIfbpT3/aubws7jGehMAHYCictDTuy7UcyWFpasEAShQRWuKNlvtOhmtI3YbBgOMv6t1aLrIaLrKgtoMFw+mRmtpcby2nWQDGP6WOdwRU0eyiLBgWJ6B07bXXOv86wcN6akSJAWZs12hx+aiHbPS/UUHJX2XZXMzJTU9slh88vE5W7CxLqaNXOjIV6ctUZE5Huxw4u12O3L9H8n3z5JcPbZGHt2VkTyYjHcNb5aRZJfnbVx0mZ85vcwLeCUWXrMuBzRWpVPIyWMjIjsER2dK/VQaKBdk9WJT1myhCFens6JVcZ5fsKQzJUKkgUilJplCSyuCAdPZ0SbYtI92d7XLAwoWyZ+tW6e1olzkze6Wvu1vmzOiStlxW2nPYZ+TKFaWtXHK1G8+XO+Rnq/vla/c9I4+M9EqxbaZkh3bJaw7okHNetlAGt26Th7eMyOpdRRnZBZdZl+wZHpa5hd1y2qI+ufiVh8rx8/LS6e5XllImK6UMYJacir8ZAQZA4QeAwUvRApj6QE0LYCJiMP4w4/qB6kEBZipbMLy31gzgZiC4SkFnVANgKK4EiEkTrWdLAjCOqn7sTBU90tfF+D0VnJMYM+VBqWTbZH25Xf5nw7Bc99AGuX/LiOystLv5RuvvFtKV+2Xe7D55YSAjW8o9Mpxtk0xlSBYUd8pFL5sv7zp2nuzbnnGZVrDYZzMlyWQ5rrgs2Uy7VHIZGckUpVTJSqWQlaGREZe+XJKsI6fcununbN+1y1WR9Hb1Sq4tJ8XSsLS3Z6W3q0v2mTNbKqURlyXc0d7uMuI47sXxY0pRCtyJI4XLEGW2y/07ynLtw5vkB6u2ynDnHMlk2iVbHpZ9u0Rm50qyY8du2VJqkyGy5cpt7uyYOdkB+aP9++Svj1kgJ8/Jyqwy9hiZa4wbycgZyY4F+5PMbzMCDBYM6wurh6QWrStL8n6T7TstCyaFGbPGYPTRLL4PfehDzvVj5TaK2+1msWBUewMsCOxTB0NltLVxMiWZOL/5zW+sXzFdlwRg0OddJb9LT+ZgrD+o3u5Pgv+jZ3s5Icq/bSln5M5NZblp5Wa5c9OAbCpmZNAdGdYuUm6T7sqgYwUot/fIEIfE5DLSU9glJ88YkfecuK/88QF90lEqu4B4JkcxJNlrOQiS3cFmBSlIpZyTXKZdMvmC6xuxGinnpVQuyUhpWMq5irS15yVX7pDhoSFpb2+TbCXrrKMKqcocn+aAMS9ZCC0dIU5JSrmMAwGcWDtHsnLz09vl3x98Xh6W2VIu50hAkxwHpElRKsVhdxplvj0rxXJRcsWMHN5dkNMP6JE/PXJfOXFWVmZWCu70zXJmtJA3V6Z8n5skt2GaEWAoziRF98orr3QZkzBjTJfWApgUZhqtXLnIuH1UsRdaLDQP3/jGN1xBVhoNmoZzzjlnnJqi3lkXwSrmsIAnQhztjc3GpqPSGt93VPzFHw8ECAScALKeUsk9eR739auDeYZScej7hlFQ+NQbykpLJT/V3bXaKLyMxaXdqYsB384YwJRG6waxI6RcyciuSl6e6K/IbWt2yu+e3yqPbR+UzcM5Gcn0SrkyIpUsxPtwi7U7VpR26ZcDylvkzUfOlStesa/MKg9LJt/mEIyTNLOZ7JjWX5JyuegsjrzkpOJMDwR+XkqlijvaGVcUYDdSLEi2rVsy5dEMrkqpIqXSKOVNJlNx57BwXcbV9FSklAF0SpLloo5eWdkv8o0H1sqPnh2RdZlZjryF60sAHHYIVfvU+JQHZF62JMsWLZQ/XtQur17UIwf2dUoX9+JKd9z0aPaYOxa5gsk0erckjfVBsJ6MMAL8UXvPPTdmDIYgP3EeeO4s+0iVF9YTlf9nnXVWkleblN8BYM477zzHB2gZK+tL6p7VJKl63rtaH5omiwyA8TNSlGbC77gOiG4AzGgqit/4xjc6zR4tR4U0mwaSSIq19t9/f/cTN7tMAUaLncL6VA0MLfEgNrNSbSDE4W3yXQG6IMioWbx4sSPnu/DCC1905Kx1cUGW95Of/MRRkz/++OMu4O8TXfI3Y6b/rnEfnq0gFHyWzgffg8aGvP0ogLH2F/1/9HBiqOZHa/4LkpNNhYo8uqMgyzftkae3Dsra7UOyYWiP7OKsllKHlMp5GS4XJZ8dkjmVATll/zny8dcvkV7ksEuBxq4Y5UzBUsEOyGcrki9XsIcknyWNuCLlYknyuVGBnakANMjwrEsxdi48fGKVnBTLWSnnszJcFpcoUOQp5dGstSJuM85+IQqTzcjdWwbk/7vrcVn+Qln6pU+GykVpywFlRelqy0pXW14WdLfJYdTRzOmQZfvOkKVdGZnflhlf1z6wW8cy6jofYJSuJeo7rJc4QX4ABneXNeuM96Qv7KNTTjnFrX32gJsPB+ijP8Hm918/D16HxwN5sGTJkkS8flFjM9HPFWAokLbIEQUM/7lh39Px5Hqf/mei/a31/aYBGFIksWBoOmDBQVIBz2+fjwchjdat1/t8YFCYcNbDO9/5TlcRHCdYCMDgioKIT4HEMuHWCVO+L4T4W97yFnnDG94wTr3hbw7eF9LMQw45xLTgqj2fRUWqMi4zJccDSPT9qFWACJMjZDlFUNkDAMLge/ublvvqeTD1ApjxUI3jwwQdxo7OymRkICOysyKyq5iRzQMiz+0pyJbBARkeLkmxUJRSLiuZTsAmK92ZnOyTLUq5WJD+4YLsHinJUHE0LpKtlKQ7K9LT0SZzurtk4cxumd2bkTntGZlJskC5Im3OuVWREawQZ03mpFAqyUAlI3vKFdldqDiCyk0DBdkyUpTdxaKMlOHdyjurhuf3ZrLS29clQ+0ZdxxAqZCR8ohImWJCyUpXtiK9+ZzM7MzJ/J422aeXc2oq0usIYrKSGzv6OK6CZF2HQQvG+r0kAMMet2rO7A9V7lh/QWCpxtvng1CYAogiCp8a9WQUNFoKlq1jUo/rfICpx/30Hoy7xqunHcDgZ8VE18VnXYRB1A6iOYuShQoL7H/9138JXF7WpgATdR6M9X5h19E3iqrIiIN9uZ4AlqRf5OBT1Y2mySJU66Wa20QtxrpaMOOFl77XZ5QZmLwsPGs4i0bKZRkqZWVnLi9D2YzkihUpF0T6KyJrhyrywIbtsnLdTlm7a0QGK1kZKokMlnGRZZylki8OS2e5KJ05kc7siPR1lGS/nnY5eFaXHNrXJYtnz5A5nR0yp7dLOnJZGR4W2VgS2bhzSJ7btk3Wbd8hG4aGZePgsGwdycruQl4Gy+1SrOSdlVQqirRXMtLBkQsdZenrLcsBs9rk+EUL5bj9ZkgvIJYVaauIdGdEuumHq84vSHsGYYDLjVqXUZaDeiex6PpolIsMC4ZU6Lh723ftJFnTwe8oeSv7jbRp4pOWhJl6PNtyDx9gLO5Kyz31GgWYMKsnzn2s1zaNBeMDTJwFqC4lJsI/90QFn8YwGBBSdSk4tAYM/RiMdUDjXEcfWewI8zjFZIxPWtos/V+1apWcfvrpwkK3pjWnBTAOTMY8IbjKspnRwH+pLDJYLMn2gYI8N1yUbcW8jJRyMlQU2bynKA9t3CYrtg7I+gGR3W2d7uRMca4zXGFFmZUXmdMmMrcjJzPbsjKjTaQvh9VSkrZSQbKZgmQ7MlLJlWXWjB6Z3dUjA7sHZNPAoBRH8LNlXP0JbrE9OZHdxYzsKbTL4HBOto5kZGshI7uHizJUyrnsseFSUTraSjJDBuTADpFj95kjS+d3y+yuNpnVkZW+TFFmZYuyb2+nzOrpkryLs4xmo/mklWnMe7MCjL6rygNf+eKzKAtG92LwOpQ6vo/ydNJJJ7lD04466qg4WzfVa9MEmFaacow05TizzMBylsoNN9zg/K+W1ogssnnz5rmsMKyYZmmcFQPtviYEVOtXkiwy+zuOEvsTN+Evmou/eyc2cpLlU1sH5b9XrpI7NmyTVYNZ2VbpkH7plEK2QyqZTnEJXuWSdGaL0iPDsv+MnBw2t0tevm+fLFkwUxbNyMmMDOAiki9lZDgjMpAVeX5PUZ7cskNWrn5a+vt3S19Ptwzs3CkL95krRy4+VA6aN0v26chJriTSloPzuCK7yyI7RkQ29Jfl6RcG5NG1m2TV1kHZOJyVraU2Gcl1SSaflzw09sN7HKjMqAzLQtktJ+43Q047dKGctHi+zO0g3WAsBjWW7GAft/hXNmMWWfy3GP1GEJTC7qPrFsDq6+tz+48zbpqltbLIUpiJuGnKSbrAMcbf//733YFGltYCmM01hyldgFFOGQ3kjsGM++fR9GbHviwiT/aX5Pb1/fLLVRtkxfYR2VbMOe22ry0vs9syjhjywNkz5LAFM2Tpvt2yZE5W5mVFqPvvQYBXylIulaScb5et5bI8unGzrN64VcqljOwza64csHCOdHdkZdeeYVmzfpNs3b1Lenp75bD995VDZ3dLX0Wks0LR4ygtzbBkZKSSlRfKZXlsy6AsX79DVq7fJRsGM7JpqOKsneFyWTozZTlkZqe8atFMOfvw2XL87JzMoyqfrDCXpz2aiZAsN8yywkevma4Aw/ol4I/rHHaMZmktgElhJhoBMCeeeKI7X4L0ZktrAcxeBJiXxGGIvSg9Jhlco8F3ssxGBAshIw9vLcoD63fJpoFhKZQLMqs7L3N72uTw2X0yr7NN5nVlZXa+Ij2ZkuRKJWnLUjQ5mva7O5OTZ/uHZOVzq2Xb7l2y37yFsmzRIpmTb5OeHBlkoyScQ0MVeb5/SJ7culHWbd8is3p75fiDDpKDZ/RIR6kgbZmiVMhCI0aUa5f+TNaxJm/sH5aN/QV5fsewbBooyq7hosxor8gRC2bKCfv2ysGdIj2VsuTcMcfU5+Cey0rWpUyn26YzwJC5SfyTOEyztBbApDATjQAYDun64Q9/2AKYiPnb+y4yqFywWLKjZ8WMSVhShZ3Ha5zfkSB4UbLlnGQqxDpEdpZE+kviToLsbMtIZw7Cy6LjBaMUEQaASqEkkm+TYiYnAxVOiczIiq39cufT66SrUpATDl0sh8ydKTNzFcmWy+7oYQ46Eyf8KzJQrsgOychjm7bIyrXrpb29U45efIAsmzNDZpSKzgIZPQ46J5VMToYqJclxDABgWM7KYDEjAyWRvg5xWWy9UNiQwDAGTMCmKwol35kstlrnHNdhL05XgMFFRnCfrEnol5qltQAmhZloAUwrBvOHZYWlQh4W2ntujMp/lE5GtXl+cwWnYHa44sZRBjP3h3N7jSFRkUPK2lwBYdYVQ46enFLI52SAlOeKyCNrX5Dfr3xMZs2dI68/eokc1J6XtkLRnaKZ62iTShaXW84F3kuVAcll2qRUGc1ce7a/KD+/d7k7w+Z1xx0jR/a1yUweUSpLvpyV3Fj9YyVTknKJdPesZPP0eDQpLu/qJUfdf1T8a/1PnncpDIvk8pLJjlbtp9WmG8DoOBLsp1YOMlhSlpultQCmykwEU4yrFTqFfZ3zt6+66iqXUmyhC49aDH62hNbFnHnmmS5jxBrkv/XWW10lP0Vi/v2inh31uZ/PT/YVJwM206l9LPDjjz9enn/+efcqUe+OJki9EZX8y5Yti3p94+cazf+DgyhY9O/F+8eC/3q0o/cIPWfG/S66qneq83dn22XtUFHufGajPLZ2sxwyu03OPGIf2XfWHGkvV6TDxXlcCteYBTHqqiLJWUq50aLNTEWGMxV5bMce+fljz8jmnXvk9EMPl9csmiMLO8cKAh3ajVLg/KGNZog5EHR1PqOfKPmnG/PRfxn7SrpOMuJV7AvOXWGuqYcKZnIG1wDZm6T4Ws93YQ8pW4AlSzRotVm+o2vVH+lq39OMNLI4v/SlL7k6ubDvGxdrXS9j//3FX/yFq+Svd5sSWWRKEx9ncG6++WanRWzbts1Vt4eBjL9YarkN/BRlrtP/hxiTRW4trFKAUeqUuDnp1TJa/EmmSpkslmZKk4QUE3fihg0bak5hMMgPwLz85S+PM+3pX+vFcuAgA2Sog9lRFHn4uY1y+/LHpGfeInndsYfKYX15aadGhgJLqFdwiTlUGXVTEVkpEV2pOPtiLBhflt3ZvDy0fVB+/cCj0lUsyBtefoQcPneGqxJP271VjwFkXxFv/Ou//muhDsrfe35hHs/S/0fzv+666+Tcc881daGeAOPvK398wxShagDjr13q76xAaXrZCV7UApgqA+hPplZ/WyvnqS6H2O5HP/qRu3sYyIQtlrANrECgz8YFsGjRIkdbf/bZZ5uLGSfCRebzimnePf3Ss2u0j1DkUJuDMGqGRr84Bx32Zej96a/WGAX7529oLJhbbrmluQEmO0qeDzgMlTOybusOeWH3sMybN1/2nZGXTgceFYHVTJkD3PpyPxgUZSk6vjEFmIKjjSmM5KTQkZdn9xRlx45tcmBft+zT3TlO+5N23VI91g3H9FKLBWj4mjx7h72ohXlKxQI9E+cx7bfffqbHTxRgtE/Mh1ahhylwVsvHBxhSlLHgiMc0g0LQApgaSypoZaD9s7jUzaTCCsGFeTpjxgznFuPfMQlxlcHBs2PHjnGaCH0c1+lCVwFdbUFoP1g0hx9+uDOBL7nkklgVu/UotFSg8StoeR+409AYEeSHHXaWW1IdAAAgAElEQVSYe0XGCGDW37oJ2NS++1FdbP6mCwPfYJGkWnP+9OmG5blQxjz88MOOlPD+++93m01dltXAXf+d92G8mtaCGS/YHGVyxoqBl2w0lWDUG5WpFCXvSDCzUoEaBsqZ0UEed2WRyTZKUclXIMkElEghyEghK0JtDv/X7vnEJgPA8JoPPvigO8gOzjr/9FNdh+xXipTJxoS0EivXqkBOFGB0nfnKmvbLr0qPCzC6F3HP46ZGUVI5E0ZVFfRiKIWNv6cYJx0r6/j4328BjAFgEFa/+93vXGHj6tWrnTbs9vEY0RoDj2b0spe9TC644AJXBMn/r1mzRu6++2555JFHxl00vnBTgEJ48ncYxYMuDMALQrtjjz3WUcXEpYOIAzAq9LVPBx98sCPng/VY2QboM3n3WFPEOKjLgWOMtmLFCrnpppscyOIDVw4mH0z8caiX0PI3JCBDFT/Chb91M/sAV23qm9aCGQMPPXNmvFiTjLTM2AFnMCOMgYaDFBf6GGVVDhI+v/gMG+yhkkDOnynlHAi5VGqIMVNPLjYZDqaLfOVl7dq1ct9997n9h6sUzjrWCC4xlAj20xlnnOHWcJwWF2C4t8ZOiVPCwwe1C/1Qi4rPue/OnTsFC+yxxx4TSF1VYa3lHlNZ5CuAvBv7UUEjzCUeFpsKjgP7Ze7cuXLaaac5LsOlS5fGGSrHoNGKwUQMGeDCWS333HOPE5a+Nq0LRzUQhBOm+ete97rxu/IdPTY11uzU8WJiMLgCgvT1YY+gr7wjmgvnaaMJwuQc1ViwjBEHiP3+979/yZG11uBm2HOs2lxUH6M+5zkIn6Z0kXmhcqVeGc9z5uAxd5iynqWZfxFTAEChWV2jAf7RBsiMZRBLGeqaTFZyWgfqstiAq3QD81FzUu/PJ6rQxAUYXzbAYUayDQBTrQGEnH5JwB5GcI0jTWT/THQMcXtzlAh1NiicVvebUsUgQ+vdfLd2I8YmNS6yt73tbe4MEtUUqg0UL4yGjxVDRa2VJ6zeAx92Px9gop6nE0cRJ8FutCFLI6mBGMzXv/51B6hqueh3J7IIWgAzOoqai+UARhGDD7Kjh4/9AWA4t3L0C5p85qj91Y2mNTicjqkFOYRrxqrt+c5ojIYozdQCGMtarnVNXIBRLwQV9oCG5XhwqI24nn1LCzvHaKLvEef7KJu8BzRQnFtl9aC0AMYwytCxkOYalnbsu5N0EbzmNa9xgHTQQQcZ7t6YS+IADD3ivYhB3Hvvvc6SsTSsl7/8y790bkSN0/jfawGMZRQjrvEAYzTWMna9YsBYurBX0zkOSlrUiWtNwaqUoTASK2aUUaDinfUF3zMxndHjwFpNRyAuwOiBeMQDSZ+2HJmMS4s467e+9a1xav+4mZ/1mDHf7YZMwEODLDnyyCNNt28BjGGYFETCfJZMgGaj6OfESb797W/X7cAqQxcjLyF1ExcZm8PSAEvSjQmQW917pGeff/75bkNoIkQLYCyjbbzGK5bRQk2fMNMhyRiKABRqwYyHYhSLNN25XJFSvui+knc0+jnH9sxf4yDUAIJK49s3zWVxAYZYC9b8F7/4RXnPe95jTiZ4xzve4awFP4uz0YOgyTEaL4ZQ8+c//7mgRFtaC2AMo1QNYKp9lSA8mkczZSHdfvvt7qhWjcFUKwL1Ux45cAurxGrBQF2De5ANEXSPGYa55iVpu8j01Es6Qbzp17/+tXMNWn3NE30/0/c9gNFCxnEQ0RsELRj9fwUXfo/X01Sk4mI3ozwDSqbvYjSNqYs0vXazXQTAfOYzn3HFmRarHIBBCdUiSIsFwzsrwDTT+5Ns9NOf/tQdgWFpW7ZscUF+smmtx2VY7ss1UyYGE1fIkFVFLnozAcxvfvMbd1QrGXEa5IzaHFhiZMFZAYa6HywYAIbAZNT9rQtJF1O9rKGw5/rACsCQdYcbYG8fmhZnjFrXNmYEUNI+97nPCSfXWtY4+wcLAAvm3e9+t8lFxptQjoAFY3lGmm/uC3IsGDwVLYCp44hPBYBBI+cY4zgAgyVGNpgVYEhNPu+889zIawp3vaYhbQvG7yd+ZlyKWDBJcv/r9c6t+zTnCAAwn/3sZx3AWJqmIkNECWhYLZipBDC//e1vLUMV65opY8GEBaxrjUQzWjB33XWXS522xmB4P3Lf0eStMRh8swCMglg9Na9GAgy1CmwI6hXiKhexdkjr4kk5Arh/KaImY9LS2D/IENgCLrroIvOamgoAQ03PW97yFpf2X+82ZQBGi52sA9SMAPPoo4+66l5SidXCqOUqYlPgUsPtZdW40Prxt1JcqSBjHbOo6xoBMLpgKZjlXXCVTbRmIuq9Wp9PvhFgTUDVdOmll5rIbKkhQYYQl41z2uRUABgKRzmfBrdavbPgpgTAUOj0vve9z7EE+7no+nJ+oaVme6DFf/Ob33SV7vVuScg36QN0NX/3d3/n+qXuK3+CuIb/V2uN6l2Kvd761rea4xDr1q1zHFA//vGPxyuQ6a//nOAzg+NT7XP9d8BOg4UWC8mPreg7Bhe6P5e8P+9AAJcDnPQZLUtm4is56dq1PrmRygCuY+iRnn766XG5oIooa0XXmMbwoKT5zne+M06lZHkn0pTZr1FNE1T8PaLFmbpudWx8mid/bUftJb03QX7AAmXV0tirvMOHPvQhJ4M065bvhtXK+ff0+15NGQa8YWJ46qmnzJahpd+hz6tEjVLCO8NndPnllwvUE8FHkCHCS+J6YlFBp0IwD7OwUY0+6Y//zCC30G233SYf+MAHHHUGwpOK4TCmZz6juBQfs6WC33/mz372M/nbv/1bR9NSy1JKMjY+wPtZX1H3UuCslt3G/LHYmUPcgvjXjznmmHGaDcvYRvVhb39ebY3E7ZeOZdzv6fXajyCzcfB+YbxYSZ+phJJJv6/f8/vEPa+++mqneD7zzDPjayWYKcV3EID/8A//4Opa4jQLwAQVXe6vMVOfKxE5xV7X+VOeQB8Ma/XNBxhirVT1WxvUWu9973tdejMeFKXIoQ/IoCSNQk9clcRLYZa3xsOSPEu/k1olPy6fX/7yl/L5z39ennzyScdFprUvIDqLiEkl6wq+HooNybZoRMPCIgWZkxv5QUgiiOkP/GG4ewhWwypAnwEXWAYoliJH3ecJo7+Q/vEOAKT1rBn/Pbkfqc3Q9jNmjJW/sH3Q8cFatZVqFgwggLnN54ABLjhLUw1SedXgZ0KT8hsLHiEAOzWLFcJOxnD79u1OM2LMsM4YP34YS65nfOBgaybGhrAxgbYe5YL1wd/MEQAdxrQQtNgYP8ZCfxh7jmVgjNjcSRpzAeP4Qw895Egpg41nEP8iC5O1a00yCd6HvfHEE08I7uHnnnvOvW+YDhrU9sNAlDnmnVE8+M01cIWhfCrI8P9w3/EMxouKfcaIAwgRyNbqd30PC8BUU7o4xoN1TWMOkQsKkIwDMk1LFnyrotp8TgRguCfKOQwfv/rVr9zf9IGfYEzYX3+1LBiodjivCbYDjllADqfdUgMY7Tjoy8QowPDvLCoWH4sH6wVgaVRqK4KPM2EIoKEJ6GQpLT0bkwWODxSmYxUILCwEDe8RFChYLwS5J5o9hRDn/kp2qYullnuLa6oBDOR/1NmQg899o1xtOmfKq3bqqac64MdVoRtPr2G8AJ558+a5ueMHYPnKV77ingkQ6/EEjB1jxnyzqIk54XpsJtYGfS/6Cdkjrk7S1HWN8O9hazQM8NW1onPD93D9YulhDQM2cRrzT1+w8uGnUuJY/x46vjBo8AyUnbggjgWNSwpGDWhX9LiGMI3dd61VE2r8O+vmpJNOcpbIn//5nzvPBe8DqKCMoAD5Qp01haBXmpU448S1FoBRAFGXHGuSOA8Zo4ceeuiL3PoKRgAv6xtFE4C31Kf4AAOo+lyL1veijwT9GS/1ngSVh+AarKVwsl8Z40a5r1MHGOtABjdLGgPAgqYq+MYbbxwPROvmYSJZTCx2NhbkjRRtQUseBRxMMBqdZo6xEACdvd3oF5oP74xlZNG6tM8ccUBQtlruvgoYNppaLsRh8DWzGRAkCiyq3eqccj0ADtBbOKYaNY68E4esQU1CTEw3qgKoMnhH9ccHfQUmxgPFASJU6kH0iIaoe/E57iT88RqnCyvI1T7yGQoBFCsWl4zOIwKULC8sB50n63qpBjDMM4oI6wDN+ctf/rKgtASbZa/rOosaLwvABPuLFQ6LiCqTteJSAAWuK5imo5oPMHEKLfW+9Y6/NTLepu/QlAATNXFJP//+978vH/zgB53pX6upgMDVAH0+VtZkbCwoFim+VqqoLVoX74lgIBsOTdb67mj9uAnRfINJCmFjB4Bh7XCMdbM0xofD1t7//vc7l2A9M3hUE0Y7B1ixji2ClbHBeqEYFwuaVi1sqkAOMHzyk590az2qoRgBAhQHX3jhhS4Ab2m1XDFhAILyhVX1n//5ny856dM6DpZ+WbLINLFIY5LEegBWS8P7giW6fPnymsWcvhURt9DS0o/Jcs20ARiEB6dHEoyOErQqDFgYv/jFL9xZNY1y4dV74SCM0GaxxKz1PGw8FQZWNwtgxOZGW6XpJq72PriMAD20wWZp9B2hDL26VXuP03cVpIALVox1bLFcoBOKoqBXK4brsMIoUoxqmkDA/JH5ifVtAda4AMNzcJVh4RIL8EGl0QCjY8I+B/iw3LDyLY33QCkihhuW7KP3aAHM6EhMK4CBcgI6mrAMJ39x6YLHXfbd737XaebWuhbLIm30Nfju0dL8Uwpr9YFNx1gRh7Ae5axFdLhoomI9+jnnBXEeerM0AJgAKAI9Kh00SZ81XZwYFC4ZqxsVqwrrIgq41YJBgQLEsBYsjeuZ649//OMu9mHJUooDMKqckYRAogyJHnsTYPz1CcjDdxYnWw15wJEctZJmWgAzzQAGbYOYCoBRS/PwNyQCgHx0BMJkBxhcAARULQ3himWBhWEFGAQUgFEt6yj4XLRHrAUOk2qWRoyEYC+poWk1BA/BbgoIrTVfrFlqq6IAhjFVtyjzR8zD0gAY5gG3GkKz3haM02QzGRdAh+WCRIS9CTD+OAIwKGDIBmvjfBdKCzTTM8xl2QKYaQYwbKK3v/3tLkvGsoEYHgAGqgq02snoItOgHi6fj370o+6kP0sDTHEZ4E4MZo9V+z4AwzOsjNBoygSucd01SwNgiHUAMNXiHEn7qkkPfJ/1xLqyAgwWDGs36mRVAIZ1iuDDgiHGZWnsDZQJrEnGwNKsFowKWvoGESqCmVIAbdWy8yx94Br6rqnE3Itx0vNgotyc9Il5AYhJOvH7pEk/Yf3Agqm1RoLuYbK2cA0Su5lubdq4yNh0LCK0wSgXji4CAIa0RKqPJ2tj011zzTXOuvBTrGu9DxaMxgniWDBWgNEkCvrUbACDK4qiOFq9QUbdbjwD95W1DoE1iwtH41thc6drWp9BbRIgZmkIaeJ0FEHWeoZ/LyvAqLBFmJPYQU0Hp74GU/0t/Qy7JngfXLtkP+q/+zUvwe9rKjRzAd+ZKmRa0FotNoQFSjZZLUXVHx9iuWSRtQAm6SxPgu+xGC6++GJX4GVtUwVgsESgcbFqp2kDjI4/bjtiQ83SEK6wT1DwGof1wNp/rEHiPLhjCMBbiwivv/56p+QgtKKOdOCezHNcF1laAKNjg6DnXHo0+SOOOCIy9d8ypsG0W4ASICa+ZVUiARliMChUfmy2lscCOYKVVK3psxVkoJDCcjv55JMtrzWlrpk2FgwbGy0FIkorDcZUABhcVgRvcZNZgres7rQBRrOdyHQimyqqzqhROw4BRRLIVVddZY5XWfummjQ+f94ZC8P63sQtcKtRx0Ufa1lWGujHMsSitLQ0LRgfYKgtIysT9g4Fh4nWZmitiIIDQHzdddfVPL9JLWgtBGZ/kGGqloves5oFg8KGtUfKcq2mMTGYQXhvLLfp1qYFwLD4qGrn+OM1a9a8qFK31oRPBYChnoNqfLJeaBa3T9oAg9YI8KHRUZtE0LdZGtQwKCIIdctYWfutTBEUrpI4QhzCmp67evVqlwJOTVatILzeD0sBihFr5XgjAIa+MQa4nAFLXK/W948aYwUpanmwRNjrUa4+38p405ve5DwbgL8qAhrXCXv2ypUrnYLAfIQ133qi7gnwQpnyj/CYKLBGjUmzfJ4qwKAJIEiq+SpV22LhJQ2iM1HKdxWWfsyzoYfBHQOdPP1RBteoSQBgMJ8xiWv1Ty0iXyPl33BnRNXcRPVhIp/DBYa2TGIDFpx1UbMRcDWQemwN8pOFhLvLkqGn/eA5BEz5HimsSdfARMaI7/Jc1qBqnBTRQT56//33u3GLmkNLPIH7U0/FOFFpr4BTbY3QJ+UyU6oY3JycURS2n1T7xh2DRo4mj3CzNO5P8SdB/igXnOV+ta5hnrEQiUPxfvUAGcYD7jSsNhgroppvPXEtwIJLEdDYb7/9Qvukc8FvZAjM0AAHtDGAvp/cou8EMwCAh9uVhA5NwIiyQqP6P5HP6VtSGp4kz00NYNiYmIVkwFA5zyTowOsGYbIg5zvnnHPcj9Un7b8o/EAUiXHYFS4EJloFFc9Bk8E1xDnXCkAMcJTQ4Bn05wtf+IJLDogj/OgHQT1+qIzW5wYFQzVBUW0igwCqpr5/vX8NPHD0hbkALK3Cg/vGBRgt5rQADPf3WWspvAPI+NE1EiZ4mLPgO1cTUBZ/Ot9Fk8aaQPgj9BAKPAdLBquPMfTJGIPrxn+O9kW1X/9djj76aOEHaw1ghfGAQDHPYA0zbv4aw51EUBjtGrJI1jVcYTAmhFXb0w/GkRNVud6aocba8QFGs7KihEmYdWcBC94TeiDlIqxGyhncG2FrnX+jvySvIF/gv7PsU/quGWZKQUM/GHOli1KFg73DGiFupNx88HkxHyhw1PUgW/wDA7k/3ITINtyBzAX3QWGBpw8lgYzOiaxdf35UwfXHKOzeyDP4/yjahanDWocVtRZqfZ4awPz3f/+38wFjTgatGF5eTVH+ZmOQyUF+eZzGhqP6WAkAg9kfqjFwT9WWLAJQ+8AmIBiLBWPZPCwshBFWD6mPLDz9Xpj1EGeTRvnd6XO1a+K6ethscQEGvzSasyVNWV0ICFoFPV0TtTJz/PeImo+oa/3ncC80fzYeWnAa/GgqyOgXbkvGiywvn6Xad61wHQIBoQbVjxJkWjm5rNZqEGCYD0saf9j4W9aZX6ujf4ftecve8IGC/oSxXVeTJ/6+VCtW31vJXv09xfXQJpEGTXo968Xa2BPQ/TCPKAiqKFneO2qdh+37at/R9YWSAx0SP2m3VACGAYVqhIwRNQf9Ba+LR8/d5iVJ/SN7h5xxS2MxwMiLIFda7TCtp9pCtWwGAIYUXywY60Tju0dQaVGjallh72TdpAqc1d7Fv0+YRu1/bhEeSQAGV5wWWkbNX/CwJ64PbvgowaDXB99HNdigtRd2Px1XVUBIG2YNUlhrme+o96wmQNgXuLCUFVn76o+LulvZP7huUFqsKeNx+xV0kVnWiHXtVhv3WvvCXw/+94PrXzX2qHvV1LAzmZekTOtzVCDzW12WuB2Jb+HatTRVOlHYsF6YY+5XjbBUAcMin/zn63xU2xcKouriI04HiWraLRWAQStD88J6CXNV6L9pLITJw0VB6h/VvlGN78NmiiD3A22+BlhLQFknD4Ah+4qDxCwCB6BD0OIr9+MyumGtWlmw71HvVU046/fUeuP5FtdgEoCJW2jJO/oCNUwTiwKZON8JuxfP1zFRYUVCBIFoa41K1FoNfg6oXHnllU5I8WzWhiY96PpQShn+XwsUqc2Jw8Acp1+NBJjgWq62toP7zbJngwWO1cYg7Dr9t7D+6DpVrwuKLYWplka/OceH5I7nn39+PNW8Vn2O5b5h1/ggE6Yk6HvowWMWb0PSvuj3UgGYahpIrc7iOya7Bv+xpRGIxeohwyatFjeLDPcY2ibHAVgEeVr9Hp/cTOZFj7BsUhX8BCfjcJHFAZgkwiPtseL+bHpSSVesWJEoHmjpI7Ed3CyWYLTuI6x6ElSOO+44yyNiX+NnkWksIeomVosz6j71/jzNfin44Mqn1saqhECMyZEAVrLZeo+Jfz8fQK3yYCL9aQFMjdFrAYyd7LIFMLZt2AIY2zglvapZAeaMM84wZVgmfW/r91oA07JgrGsl8rqklgKmdMuC6Yoc3yQXtAAmyajZv9OsAENNkiW2ZX/TZFe2AKYFMMlWTsi3WgATbyhbLrKrx9Nto0YuTUEe9exan6fZr4m4yFoWzERmNfBdfHtaSGa9Lf5lgvzUClgaxZPEYEhVpkUFwi331Gv0XrjIKFI899xzTfn1xGAo2Lrhhhv2qjnsZ78k8bMiaKkch8Zc6xRqJTnwDJIb4qQp+/ORpI9x5tN6LYHepUuXyp133hmrjsR6f67jSGbS3iF9tDTGHbJEYjDEKdNoaNYU1VI4qMdcRz0nTUEe9ey9DTAce00MhnkJa8EsNIoyARg/BlNPeRVnvKaMBUMx0tatW0Pf3c+g0BfmtDsKJilosjQK1f7kT/7EFS/5zadFt9zHv0aJAvXfCK5SwInQsRRwQTIIRxEZJspnpHxHcepv4va72vV+ny1pu3ofCh5JwyRl11oNTooytR2W90xqWQXfs56bVDMaOXeFmizraZNx54rsR9Leb7nlFvNXCSYDMCeccIL5O3EuZG1Q9Kmp00HAD0uTTwow9ZyzOO9Yz2tROAGYaiUVPsCw/ymkJauWol3WmRad18oqTUvpmjIAc9555zliSZo/WL52rUDD51RRkx5qrUBm4ihcIriM1qXFUbUEaZxNgeZOJTWnG1r7xLMpqOJd8LXru1dLSfTHIjhO1TZEtXewbFxrGifPfu1rX+sAn9MHoxpp6dCkwytmafUCGOuzqm1k/t0fTwp+SUtn7fLvtaw2y7PDrmlGgKGfpNLCEYb1pu+t1e5h7xFnLyUdqyTP8OesmpCuVVdm6WsUwOg9kFH0BzYNYpo/+MEPQlm6/T7zt8ZqLHva0l//mkkPMKq5U3AI5xAcQTrQPrIjdPVEOCpLKSRj4uI0KDM4FZGUT0DGv2ec++i1/sKjLod8dzR5i/Wi94BhleJMGACgrtDcc1+Y+c/Tehm/QDDY96Ag5PPgRvIXTvBeCixWrYhxpGqZ+aMuBPqUYON53BcrlY2D9QJ1hqUlBRj9Xj02XnAsqMxGg8cS42+eEUzZ1XlgfJKecNqMAKNjgUKIBQ5ZJO/uc/bpNUqDU6u2y7IGgkIv7ndqXa/KQTVlM7iO4lj3PNcKMLpeGCsUT1yQEHIqiKhc9EHFp7mq55jovSY9wPAiDCz+Roogv/GNb7g4Ce4j35/PNVgdkN+RI44gsxIr+gP/xBNPOCbUe++91/E78Ywgk6pOoAKazyDg34vJxcVGLQ5MBGjxtYR9tQVALIZaGKwfBIpaMEH3EWOgfVLuo7D6GRXmLEglR6SvWhXsAzfXcg3jzw8+f+WXsmaxqJsRHzNW3JIlSxwJoN8o0mJOH3/8cUfVQxGZtSUFGL0/cwzo4aII3svfoAreYWDgWyjcC24mAAaaGMYNSo+HHnpo3OWnY8xvnrFo0SLHBh08/jdqDJoRYLTPzCcCkCJQ9pWeOc/6VWsGhQLrXNeyVWnxx4V9vs8++7j5q0bvwvzo8dtKhmt5lnozlLmYNRBc9/QdqxsF0Lon/P5bASa4FpCHeAVYVxTcKljzXkqYSZ+sJ89GrbWwz6cEwPh8SQhbFi6LJag5sHCJe+DvTqoRMjncG0JLPe8kbNFwnf67TmxwAugPCxOfty7QoPUSZomETSSLmP7w7rrIgxtEBSDfr9YnBWxdGKptKejos/178zdzwGIlmAwRpTV4G3wXFcRhY5rUkpgIwBCHgEOJpBDWjk+BrmMV/K20K0GtWd+NZA4tmmPccL1yiiSgGXxvtUgBX05oxKVGn6zrF4Ch0NIa5KfPGuQ//vjjk8iUWN9h7bBmscQVRNQrwb8jGFHmYF+GakSt46gD2nStwEbw4Q9/WIi58l5hc6PzF7Vfq+274F4KrjeEOXIJLwvJKcRGLLFDfV5SgOH7PJuxDbJ0867IC6xH3P4kBqTRpgTA+AMTpnWE/VscN1Rw4IMmbnBBWScq2C9fy7XeI0zgx/1uva7nfRCSxEcw0a0nWtbr+dXukxRgEEhQ+7/nPe9x4GLRaKv1IWyu+TeC6dxfWbDDANePHZ555pnOgoY919LiZpHtDYCptg9UcUQ4cjAbZLZw7kXNgwo1LOOvfOUrLzkPJur7lnFNcg1ktIAdmaJxaFMmAjBR8gEAoj+454nd1HtspiTABAdpImCSZCFN5+8gFBDKmgzRDGORFGCg1Sfew3kqVksyzvuyuWHKJT27VkKEnnuPqwd3HSSGAI2lNTvA1AJkXzhhARx55JHOXWZNHmH+IPq0liJYxnOi1yDMYWRXclrL/eoBMLWeQ8IFGbJwOda7TUmAsQxSUqvDcu/pfA2CWAk4EaBxXAFpjVtSgFm2bJnLTMQ1NVGACdMMcSNCbApgIDTDtFqfiJLxwZIiZkEGlqU1O8DU0pj9ecOdw1HAJHYEPQjVxuGoo44SSDuZv2ZpnFlFzReuS2tLG2AAbZ5BCUa9OQ1bAGOd5bHrNBOD/22B1IsHT4Uw6d+Y3PjPkwQ1Y05J5OVJAYZCQ85bt9ZK1epImCDF9XP++efLz3/+c/fVKPcE70H8hnqhqQwwjIOfmch7AzAcqIW2bRGCfJ9545woLJlmafQHKv1mAhiSlTgygqSAqDUYdxynHMDEHYDpfr2/oOoBmNzv2muvdUcA6/kje3uMJwIwuMjIPEyjEaMCKNCyrW4f3GQADBloloYFQ6ElJ1laWyOD/NY+ATAUIHNabZTSovMNwFBSwKmK9Vjb1r7Wuo7YJNYCLj9rS9uCITmHWixqkqLG1tpnva4FMHFHrKxJ83MAACAASURBVHV9zRFggVKZTmwheHb43hq6pADD8bOkf1vODErybgAM6elUtVsz5HCRATAwAFgaAIMbjgwmq3baAhjLyCa7pgUwycbN+q3U6PqtHbBep5uRjY+vnKAcWhQphghRtHMEhMVctz4zznWacYZGi9uE2gq0YFKwSYHVw62qpWVWe9ZEYw2MDQIQFxnpkVahFufd416bFGBwkcEWkCbAwMJA/ZK1ATC4IC+66CLTV3DFYO0g2KzaaQtgTEOb6KJmBRhcZFgw9d6v09qCYTABDwqNKIQCNNauXevy7THFyb/nMwQlnxGEpTCOjcr3tDArrhBPtDK9L/kVuWQYkVmkWSkAC6ADDQm+ZwrzcPFQqIerABoaCs7g/NKiMy2g5BETBRjugdZPpgymdzO0pAADYSAxGMYyjUYMhhoVnmG1YFAmIGl985vfbOoS6xkQg+PO2loAYx2p+Nc1I8AQ5IfIN41amGkLMAwqFa5UUFMZDsUMVcNYJQxKWMWv1iOo9YDFwE+jM6X0SGKe6xeH+Rqq9tHPuMG6gesLzZyqcM7JJt0VgNLCvYkAjH73tttuc1xIVN03Q0sKMFgJMENYixrjvitKCjUwpK5iCVssDKxTss5e//rXmx5HUBzWirvuust0PRe1AMY8VLEvbFaA4dTMOGvE+uLTCmCICTz44IPy61//2mXuQE+hLq96m4bWCdhb12H5QJ9BKudZZ50l55xzjnMF1cMaY5yp5v/85z/vgpksMqWaUSvJf29rZp7Okf621jeFFfIFx13PqVerFOsPmo3XvOY17tKJAG+1OeaeCBzAGAZcCgOD76ikqspMwUFSgB6Waa2mRYoUZZJwwTq3rvE4bMp+f/358F3M9VjjuKdZq3gWLO/BmiOtmToYP0ljbwf7b731VpexFacOhqJauPewRGn1egddUxSxXnbZZS+hvKo1b0FGBaXl8r/DPOneJg741a9+tS7ypVa/9koMhpekwhw6Dn44Az1MYFgWbj02y966h2oTat2oxowQoxiNCnzINgGeiTZcM8QKcJcRaMYytAgd3Txhc2F1IyXpOwIZSwUXIsF9xuKCCy5IcqtY32FcADIqzrH4dE70/bFS2bz069WvfrUjMFQafdy3VF+HVbfzbyhTWEfUN0RRq/idtgCMrxSo0GMM6Q+uUZSMoALA/BErxM0cpNyJGrQ4AKPrBGAhLRi6GG0W4YzgJXUXt7nSKyl9DfPCfOA25T2sSo4+n2QLAMaSReZ7UqAqesc73uG8Dzxf36Pa+9Taa/oZzAKsEVy0eHOsa0QVRh2balyLKKsQuZIFd+mll7oswLRbwwGGxQIdxxe+8AWXScOgoCn6h/HsLVdX2oMdvH9QQCt7rY4HGwbhShU+BJxxN0/weQgZKFBYvLgkERJKZOhfq4kS/qYJ2zi+u4+/rdZW0PWkAOv3gXdFsBKrQvPFfRjUFlXI1HveABEOtKMOwSd1VCWIjY+QpPATy4V+EFPBOsHFi1D3AZzvETf0Y4RxklEsAKNjQH91HWEtcG4JngH65McKdT4RkMSPELLKx2YZzzgAo/c78MAD3Tk4fqFlFMCwZrEQr7/+elfUiRtTCV9VdhDjZJ+glUNayv6xNmQQ8Y44BJN+CjtubgS6yqxqSlc1r4BvcRJXVgbvYEFvrffRUAF9gOPtla985UvIafk+iirEtQAL/eZZYZaOdews1zUUYAAR6hjQ+rQCmIFU1tY0NWLLYOyNa4LWiz8GLByCyCwIxgw/f1xNM+ydWOxBzdy/zmLZBO+bhsuKDVMLtNJ4pr4X9w6CgD6P35qIwTgiNDnNE+1TXWG+xadAzPvoPSzxHe1LHIDR5wIuUAQ9/PDD7pnVlBM+A8T/6Z/+yWW3WddXHIBREEG4/exnPzO7yJSX6xOf+IRzxen4+UJZtXzWCaCP4vqGN7zBvJUBGGpOrC4yH1y0P0HFx/zwkAurxXCj7sm8YZlA1IprPWweNVas/U1z/2h/GwYwDBymHwR5LBZfkAaL2qYj0PgLSP38/mLDJIfy5fTTT5+wJRO1WJv1c39DpGW9WN9d+4JlgqsExUk3rmqrQZDx713tELqw51sBRtcLwv/yyy93FpW2MKuUz9D2sbZOOeUUlwIePJah2nhooSVJC1ZXNpYoAKPWaJRgRgkF9EhSQUboOyhbsv6/jiW/sWKweKyN+C9HIFtcZGH3rGbZV3u+5XqVh9ZiX56FqxPKIjjMLJ4OdadZvQ7W8QxelzrA6OJDuyN4+sADD+y1WpWkg9QM32MhvPGNb3TBRTTBVmuOEaCuheNw16xZY8o6S9LruFlkuMNw+5CwENVUiPEMXKekzltaIyr5ce296U1vcgkXVhAjCzPOcdRJssgs49PIawAtFAOyb63z16j+NQRgyJj5wAc+4AL6cVwDjRqEZn+Oaj1YNldccYVzZ1Dg12p7dwRYyySokNmG/zxOXCVOz+MCDEkcAEycNFd88suXL39RAL5WHxsBMIwt2ZSAt7VhiSForW0qAAxKApltxAybiefNWagVq2pgnbGQ6yhEQzDqgWCNrlOZQNeb5qv4mhFouBc4jhlTuNX27ggAKFjkxMYIEoe5xurRw7gAQ9YYbp84AEOgHC8DFPyW1giAwaLCgsGlbm3Uk8V576kEMNPSgkH7oDoaX6c17c66mKbLdRqTUncGfmkyyxYsWDBdhqDp3lMD9whl6pb0cKg4sRXrS8UFGFJ6AZg4leAADOnT1LZYWiMAhrGl4JA4j7VNZ4Ahk9GPb1nHLM3rUrdgSC8EYGhkhcRxI2gKba3T5nAbYRE1wBCLnAcNPmoALewLaolokFq13mpnk4fdg3RDCCzJGolK84zsdOuCRCOg6w1tmdRYLBg/CaFe65E1BcBQiEzdjSW5gRR05bLSl6sWMNb1M3v2bBezgYLf0hoBMFgwxB2xyKxeD1J04wDrZLZgNDWa+SLID5WWciBa5rAR16QKMCxCAvsUrmlmQ7UYjJJB+pkifp0Fn+MnJm0X3i4yazTbis/IhiGnOw0N0joR9BcwBEgVZEjNJtOIHwrFGBMfiNQ68VNgo57H+8KOTBqqNa006p6tz5ONwN133+0AhiwkXdv1zIJkXfNDgSLC06JQaAzmnnvuiUyL5n5ay4EGbC2+awTAQBfF2AIwfmq9P1N+6rLWgUwHgPEVBmQeQX6UHWsWYLLVHv9bqQIMC4Qc8yeffNL1TDdHGMgoMAASCGhMdjQ3itkozCI7gh80rXnz5jmQ4Roll1SAUeEdfygm/g1Agr5TDAaPmv6/ggvV9KtXr3Y+ZTJjVq1a5VwrgFJcYISiBEqJZgvqTXwUJ9cd0IBx41BHwfpOI4kFpYpzVE477TTT4FARzrED0KAo2FVzT2utEXsKAUUxpKU1AmDYHwT5ySar1v+g+xhCVGpbrG0yWzC+TMW6Zb7jFJlax2gi16UKMDfccIO8973vdbxLcRqFQhdffLHzbZM7Dy3HVGuMCRuHMSK77oUXXjAfcsVYkDUC7cgf/dEfTbWhmVTvQ9o4liSWaj0tF38QsDC+9KUvuYPKLHULKCxYuBQdWvtE0ghr0brXGgEwACXJQdTn1HKt+9r8Bz/4QZfKb22TFWCUHoZxQclmvq+++mrrazfsutQABi3+U5/6lHtpdXUxKGyQMH+qbgToUSBhY8GjudHQCpWbyuIiaNjo1eFBWDdk2X3sYx8zF3sxhlh611xzjYtvTbUxqcOwpn4LYi4UAHLcLoKQVq+4S7DzzDWuK9LTiUlYCumgrIFUE3cRe6dW3wjs//M//7NLDLCupUYADPues3kozsaaCbMOfXDBwvvMZz7jXInWNpkBhjlFIWBNwHZQj6PEreNmvS41gEFD55Q/THtLU+4dLBcWCSb7dGhsfvz3VOjDf2Vp6neGWv7f/u3f6m4WqzCikpqjfR977LGXnFmOIMJdiQsTd52/uFVZqCWseAYCg7N+eAYcaWQ/BYUICQ0IVwrocN9YBaA/joA4NQIIXQQVGn6YsAreO0wo828IfOJpuIDpfyMac46rGDDANRxsWLSQSRKzgB+NftI/rBJ+sx9960ffFVJVXHysvzi8VHGoYugrz+NoCoogg2ul1vihqMJdCFMCLuYgxxv3RRGFgwti2DjgwnNZeyREsEYsTcGdsWTMcdVjQSgfmSZhoIDQV+JHjFVwvVUDfH8NMh9kinJeFFas/xnPh+KHvcfeIHuMz3G/k65MBh5uelz2au2wl/AOvfa1r3VryWINW8ak1jWpAQwVzhR7EQS1NgaSGg/ORU/rzA9rXxp5HYsADqEvf/nLpoWuC+388893DMks8no2Fj+xIqwqzjqplcWHz5dFjnZ94oknjrtkokCGZ8CTxUmbWAIIkmqNzUsxI1QYPtW75Z3ZZLwHbkiKIetpZWj8otb4WPoYdY01vR+BwRzgLqF+xGLpRD272udxAYb7INxIVvBPJE2iMFTrUxJurbhkl2ox4WHBNQpABwFf1xgKE2SjeHFYe36zrEP2N+UIMEWHKRXB+wEqn/zkJ51Sz5oM8xQBWqwRju/Qoy+SrgHL91IDGLSms88+21HDWwaThQaqsgCbLZfbMpATvYYMHhYUKaaWxnixUKDfjzqLxHI//xqEPS4TFrdmxAXvoYKBuVUOqP/4j/9wDAN+CnY1IUdQnA0KqPobQa/XNaOBczbYVVddFdvP/MUvftEJ3OABYmFr0mLBqIDhWgVRy/qOOwfVrq8WUwHo1TIjLkfMBusyrZYEYOJykUX1PQgoSQCGwDiJSFik1kYxKu5pLIeohvzjWgR6FMD4GXFYJz/5yU/k+OOPj3qE+xy5AeEqipSydmsJhN5AM3XZb1isFioh08NrXJQawFBYyQT4qca1OsvGYWMAMNPJemFMWAhoOAAGgX9LQxPhbAdM/HoLEoQ/fl3OBK9Vn6OmN3OM8PjVr37l3AY++FQDGFxLWKpYuLwLi97/Hn8DCipQuQ8aFxaV1X2Ke4JsKjYS3/fvZxnjWtcAqurmm+i9ovaFn2FYC8yUpp91gZtZ68+4vw/Y9ehvHIDROaw3wNTjPXC/4SKLAzCwNRM31aO7q1lhuj5QHoPJONXmUdcVXgGSeKxnQSFvOQANQNNaO1X+VOFTRU7LOnDj1dOCDJuP1AAGQYBmUE3jCnYGAYDAoWZGKc/rsYDSvEe9Ni0Tz6TjG8VdZGlo9IwtJj4pivVsuJUAOyqofWvEf4avbdF3Crz0rA/17TI+1QCGeBMuVGIitLA6KRWYqpmizbE+rHQmuODYdCtXrnyRDxwrC/94kmZ1VyW5d7XvqBBQ66ma9aWATx9xPWK5aaJMPfvDvZIADCStFIymdaKl7qM47xoHYBToSYaAqdp6fg71SMSGdB3Xir/oniF+jfVNnNPSYJB+17ve5VxpeB0UTFT++vEWrqm3u7jq2k2Li4zzS3CzWBsDwYYg82yytHoBjL4vZ7UTlLU0XezUwpC+Ws+Guc0BZ/iQo5ouYAAGawqftKXhQiVOQODWWqXNoVKkrPoHVtV6FhYYG5V4krX5VpT1O2lfF6dPWgeGsOFUzrRaI7LI0uq7f1+tY7JYMLrWARhiK9TpWdrtt9/ulEcFj1q1Uup6veiiixzAEJe2NFLSyRqsxtig9/AV/ka4dlOzYKh/gc7E2nhxzHry2Kdr4xxu4hiWppo0WWQwVdeztQAmvZTjJPPUApgko2b7TqMABpeXhQy1BTC2eXPuMXLYrZXNuC3IiAK5m7n5qF9v/+W//Mu/uIwnS1OAIfvsH//xH+vqS20BTAtgotZgy4KJZ8EQj7ZkG7YAJmrljX1OPj7aQa30U/9W+Bq/+c1vumKvercwUzCpeaiAqa6IeoIM1gtWjKUpwHz4wx92AFNPiogWwLQAJmoNtgAmHsDASmKRhS2AiVp5Y58T1OKsDAtq8xV8+ABM0nNOwhIDoO94/vnn3YFF+Fh9X39SgEGwU/xE0R8ZU75gn2hM5mtf+5pceumlLwnQhQ25+loBpM9//vN1Jb2kMp2Dm+BL01hPrRRe6lTI7CJBgRoHS/0FMRjSsh9//PEXpbHXSgoh8YAYjPXUPgrOOEI3TjFkHHeUcSu4y2olBwQJG6tZ/ZaEGVV83vnOd8ZyUcd5F66Nc2Syjimxsx/96EeuWLSeilncvvvXk3RAtp0l3qjfozAVWWWpP2MukYNYMBRUq4zQ9aBzqr8JwCOn3v/+9zvFkQJLSyMGc+WVV0by4U2ZGAzBXoSIVZDDAkrAGqRP2gAzhAkTirAjU4mMKDaDFh75GTlJn4M7j+AbQEPNDgdOIfyoVNY0wyQbiPcHYDTDKSpgR/8J5mL51JNVmY1A9hXnp1cTjJqVosLwFa94hSPbswYlCe4j/LFyfRBj3LinjqNm3vDvrA3y/C0bm7EhPZQECCvA1ALRpGvF/15wzPRdVWsNpvQrUPObH7KDotaEAsw73vEO53JOq8XJIqMPvCO1HVTkx622T+sduC+0VHgB4gT5CdiTRWatP4Nn8M1vfrNb66Tka51K8L10bkkzJ35NlqW12p5YrMavo5IIVCZbZfNExj+1ID8572in1oZFgIBNSt6IUL755psddQoA4+d80wflY9INaI0NBfuvQki/jwWD1sGmufzyy11xqXVRBO9NCu773vc+MycZ30f7Iluoni4yxo65IB6ENQN4hVFdaJ49708GC9cH6Ub81Ew/bRl3AVoXHEpaA6PX6nxppTyWKJochZ8c/2BtZO8AYtYjd9MGmGrgwHMBcuXp06MedHx9okcrwMCRhvBMq1kBxu8vihkFh8RZrUpCWv3nvtSM4AGgpMLaeB/4EvEaxIkXX3vtteP7iT3C3KpM8gU9e41sUgplrSnK9J3+ADCqtFR7nyljwZDrHic9FNcKQu3UU0+1zvWLroNBFQGEJqKTFzbY9XKB+BOl9Rrk+WPaoj0mAZnrrrvOAUwc9mlOt0RTrXe9A9xMaFEUlMFJFqbtoInh2sTa4b1xk/FvzAHfRwgBDjTGA2I+UjvZoGwk3BJsJFKz+Vs1O8bWdxthJbLpeIY1NZRnYsUiBKxH7qYNMPTJr/fheYCzFoHyOeOi61ctWcCHaxmfKDeZ3h+AweWaVrMCTLC/FCdCwU8hLxYN6yLM2g+mrqsVF/U+fv2HWk5Bly0WOhb0T3/6U1cczDhbD0JEkcOSxE1L3R4KMetarVCeyTUoRFgiatGzJ7DeAH09vsRf44wDgILVAsegT6cT9c58/rnPfc7VPkWtjykDMFgkTGLUC+vgIZzxa8YtGmRBwb1Dqi6AxkTpRtR7+0Bj7Y9lUvUaXwAcd9xxLn/denaH/xziC2hUCNsoTVW/R6U6gsRKs259L4QcVgZElwAM1f1+Y5zZSJxHQ+EjAIe1c9NNNzn3AeSVVAorh5IKU8AFtx7xF4QNBV8UQvLOgJJPb8HfPIO1wU9cNyAuCSyYZgCYYCyLCm3ijcQlcA+j1TJGSs2DEMTygumAnyDVTXAedV2r0AJg0JrTalaAUSGvCgr9Yx71kLNqp9EGQSHoPqz2XmHxv6D1rXEO1pyS7MZxF+kYM2eq2PkgyVxRhEktGRY3Z9RgvTG3yCh+ABwFNb7LvdhLEIFa3cz+GKBgU0cYJd+mDMDoJFgXOFXaWDDWI1v1vpBqErcgXsBi9Wk1rM+u13VK0YAVgusn7kIBKN/97nc7YA5uzGAfeU/GGIsP16A1GFivdw3eBzCijgmLJMoCo68AKcR8loSApH1utkJL3dy8PxxsgF9Uw91LKjrBaFqU4qEu4GYqtIx6x3p+Xi8PRT36RF8ADDwrWGxhllo9nsM9pl2hZaMABu0OLiGyxaI2X70mM+w+PjcVYAmPkJXSRO83mQEGDjU2EQF1dfnU0qZOOOEE59ojOSCtjddsAKMAQYYe7lBcRFENrRcBBTGohfGgBTAZN6RxLJKoOYj7ucohdetxlADuOKz3tNq0A5i4QiOpBUOAGwtG4yB7Y3HpplYyRSwZ3F1xa3omM8CQfko8CNeJtmoAw7/jQsCViBaflhXTTADjZ8Wde+65jlPN6tbEdUxcL4rLSgGM8W1ZMJW0ZHnkfX2AYc5QJPCw4DJLq7UAJmJkkwIM4ALIqGtsb7jIfMtJn09WB5lVcdpkBhjO8SHIiMYdxbmEvxm/OMwF5O5PB4BR4c9v6ihwB1vJEolpkS2o2WW11lTLgtn7Fgzz4ytXKBK4OJPEZa3yowUwKQEMGSnqn44KcFknqx7XAS6ATJw2mQEGNw5H2/qFtdVclsQgsHQgRMX1M10ARkEmCcBQOFmtfsJfYy2AaQ6AUZBBJpEIgIuM+pm0WgtgDABDSmycs03YcPjyoWUPag1pTaT1vhzfSvA9TuMsHLJOoMnX9+F3mD9Z0zs5IwXze28H+alvIBhtZW7AjUiBG6f9pdXIIsNVBCOBtaUVJFblh98U3WHBWFPLiedRMForlVbvT9YdCReQzZJIkFZDQSDGSOwzaU1ZGn1La/6S9FXnhNR6lOA0T5BsAUwKAEOK68knnywrVqxoOoChuh/6+jhtMgMM7i6OTcZFZmmNABhiMNTBkDJtbWkKKLXoqHXA7WVVCr73ve85gKmW0usrVxrrQVFJG2CWLl3qUtgtyQfW8Z/odWnOX9y+6XyTTYoFk7TGz/LcFsCkADDUXeDXhDGgmdxjvCraClQlcdpkBhh4kzjLp5kAhjPKqROynhIaZTXGmcuwa1XgXHzxxY7ex2rBkBDAd7Bka1kLen9AhuvTroOBrYMygRbAvHi2fWuVOSN7jOOPWxbMRHeQ9/0kWWRxXWTUi1BJy6mIzQYwUMf8/ve/jzWikxlgqN/hVD1rRXQjLBhYoam25jhZa0tLA9b1SWCfs9NJbrCyPVD9baHI8fccmWocl5FWo/CW4leKFfdmSnDw/dKav6TjCOjrSZ4wUqTVWhZMChYMFbG4onCBNBvAkPtOjU6cNlkBBmEDlQv9tzaEKzGYOKeeWu+t16FZExeiAFQZAlgnvhUQJpB8Cg/rM32tVb/jC17NLiRugfVCdbelQWPCGOGCtDTtBwoOqeMwfte78V64HzmRNKqott7Pjrof7+/PcbVEk7TlhTIEYKXiEkVJ0GPOo94hyedwMGpG5rQgu2yEBQOwQC7ZjAADZQxV2HHaZAMYBA0uEooGEeKwxlobGx+AoZo/jabCHZqYj3zkI/KLX/ziJXQ3Yc9NUqxbi4rffwZV3WQXYu1FNYQEdCI33niji21BzBiV/u3fk/gOCQ4QsEJLo5Q9Uc+N+nz79u0uaQImhvvvv388ddo6BlH3n+jnyB0Fc4tllaTf1jXCHJAxCKtH0HphfuuZPalcZFF984HVMj4Tno9KSk9pAUxzAQyuK7LTcBfde++9zrVRra7C50hSjTC40Ii1oF1v2rTJUdtogaV1OTUKYOgPsTqOErjrrrscvxf99i0O3pdr4F3jb92k1ndhbCAq5JwTXGAak0DQIcCo+0HhwAf/qle9ygl7xu+OO+4QzqzhuZCC6rjzGx43+gSwADQ+l5m1XzwHTkA436jFUL4zfy7D7hXcu1rgSZ85/gLQpm/amimLTMcJMkoId+lbkOGbawBKSCf5rSzWFmGqYwOf2mGHHeZ45IJAwWcUV5KAhIdFaf1RhEn8ISkJ960WZvNc1gk0WcSUWSPBPkf1rQUwESNEoWXcGEzLgsk4oWVJU8Zdh5uF1F2ElwqNqIVbzaetNBgIU6WGibqX/3naAMOzVHjqO7ChIZGEVFNZi/U6QJIY0re//W238a2xJL6PIEOjh7wSGnoVuMoXh/DweekQ1GSRIRQQ1oAL48F12mdlVOb+6rKLI8iV2cInmfTHJM5c6bXcy6dEUu0/SmtO8qyk30Ew49XAeqNynr4FY12MI2uA4xywoFG8LKCtSgnPIMaFdYhlErw/n7MOFHh43vLly918U+umB4/5ypv2kzIN1hKsGHEsnBbAtAAmcs+k5SLDdQXVPa4sFawsbq26D3YsTIOt1fmkjLRpuMiswBn2PtR0cNQ3B+VZhSbCBZcXLkIL9Qv9A+QvuOCCcUZdBQPVaPUdNJYwkXhBVNA7zNMQFLZcE1Qi+Dfm3Vr3FLn463QBFhs0TVgPlrVAcTABcj1WwtKNY4891h1lwTNotbw1mvkHBf/Xv/511ydVPKoxZBOnu/7664VDG62eoBbAtAAmcu2mBTDEH9CKrCc7RnZ07IKJCL60gvwWoVLt/XCdQZyKlml9N7RVwOWKK64wCQNqtzgYiiMWrFZSkqQD6xwmvS4IXNbxSvo86/cgTyV7Uw/1ihLQWP9vfetbTfE57QNF1BTKKnllFMBwHAWxGGJXtQBfrUP6DsMF8Tqrq6wV5G8BTOQeSQtgqKNgscYJwkd2doIXNCJNOW4XARiq7JV6yPJ94hywQluo97kfPn9Sjjl8yuKW8TVk6/WWfk/0mijLaKL3T/r9uNmbxCQR/sHzjmo9H/cYrlTrcRz33HOPnHnmmc41TatlHau1yJEfuO+sxbitNOUWwETumTQABqFEiiRElLrAIzvSgAumCsBwkBRsx6RpWxrJFRRBYlVaWzMK82bsE+NJgJwUamtrBMCQyHH66aePx+aiAIa+w9wA27j1BNcWwLQAJnLNpwUwsE0T78A90yxa8FQCGHzrFHRaGll3CA+O6rXORTMK82bsE+PPibhk51lbIwAGRg8Kwv3jnMPm3g/qE+Tn8D6rldQCmBbARK75tAEmztnjkZ2d4AVTBWAopCP7zGrBKMDccsst5hhMMwrzZuxTswKMb8Go9RJmxZCAo1mZcOgBGi2AqSJoooJrwa9NNE2Z+zVLoJG+8D733XdfLDGcFsAQkCQITcaPf14L42UNNMd6Ee/isDmB8Ze+UKGu54jHXS9J+1Pre2QSUZ1OzYw1JRgXWRwLhjoSLBjiPJqQ4KcSW5+bxvvHMFh49wAAIABJREFUuWezAIyuL/1NHQlWiTXFl4w+YjDUGkU1BQUSQZhzUpEt7bbbbnMWjGVudVyxYDhjyQowBPmvuuoq151alrG/H60WtOUdq12TmSqFli2A6am6DmBy5URE/P8sMF1kSQoKJ7LYdI54Lim9+JjR1KzCYKLPjvo+AMOxzwgdizDgfnEBhiD/Bz7wAXektoI72UP8VCMKbSbFScewWQBG1xT9Yc6gZfnhD38YNdXjn8cBGJ0HTqqNcyJpMAZTq3MtgDFOXVyNNIkFQ5EamoHSsTfTRjzxxBOF7JE4LQ0LhudTKc75IGwmWrAIL04fk16rqbY6R1C9U1hLWmnctZK0D1HfowCOQ6FgYbZSiMQFGFwgaL/wRuGyjNI4VYDqdc2yxpsBYHQda40OcwGtDmng1pYEYLCSyCKDLaBaUyoYLHU44YjRWZSWFsAYZy6u0EgCMGjkBPWaEWCaiU0ZzRihRiU/1CNK/Bh00RinNtZlQYGIMFi4cKFQeEbqdDANcyJ1LLE6FriYym5Sh+EtI05ibXEBhvtSOc5zoHCHYkcLVVULDz7bF+bVAKbRtTL1AhhrQWut+eAexC9QNjlFlmMErC0OwCjYs35x7eLqxIVVTdahTMDXRk0LMbcWwFhnxXBdIwAGvyknWjYjwJxyyimOZypOS8uCoQ8IMrQuKEqw/NCe+QmjjLfyU4W9W3DeuRc/CFHABK4u3GLEhPRMenitqNFhPjmNUfmk4oxd3Gt9Sha0TIrgFIApbrMcT8wzkwAM34MT7bOf/ayj+QHcmAueG4yJqSas46guzuD7okRwbTV+ubjjE3X9RAFGq9mVIif4PMsa5DsAi/LAwVJdy6oIe6e4AMOaJd0frjEUJDjmgmte/x++MRJAABcrkLYsmKiVN/Z5GgDja7dsJDQEaBtwAU10wRtfK/SysHfFl0/sI05LE2DoB8ILIY4wxR2kWm/Y5tZ3qjauwX+vZnkoZxnPJigKs69SyDOHpOuShIA7Ua2rRgQfreAYNX8kLHBy5CWXXBJ16Us+BxRQjrCYFECSJl0o+zKHq6FI1Ju1Idh5y35Ta8u/dsGCBXLhhRe6ehW0f7XeYg/e2BcYf+4JoaS1KNF/FsKfuA0g3wxNgej88893BbyAp6XBJkEpQhSQ+RZwI/bZpAry+0KMv9mMVMiSpbE3fdNhAIPAiXuiYNoAY1mojbqG+YPSAx4vuL9UM/cti0b1RZ8TZn1F9QELBi2VkzOboQFaZOfhKlKG6zT6FRdgmFfAgPN53vnOdzqG52ZoZAySRdYsRciq9LGeUFysmWr/+q//6mJPUa7SFsAsW2Zedyzat7/97S5YrC0Kwc03j3FhGMBwhDCbKU6bTgCDJfX3f//3jjQwqLXvLWUhKcCgSKCVN0t75JFHHFsA/v+0mgVg/GdzPaDCGset1Czt//7v/5wFE4cqJq2++14D+NHipinD1qFxnmrWSQtgYgAME60somlNuuW+YQBDGqq1ulufMZ0ABtcQWhpn0/gxl70FLsxBUoBpJguG9yCJgLUXhzLFss6DgMH/W90sjC3U9tT/wBbcLA2Aoa7FUgeTdp917aMkJ6nkx4KJcrFOGYCJ61tFq8F3zKE7cRoH+KCB+O4A66KP8xzLtSqgiDOQkUSgXzehJSYFiy9EiAThVeBVexetHSFzhrx/K2eR5T0acQ1aNht71apVLxFSjQjyV3vHuJp5s7nIeC+OHcCH3wwA4wvNww8/3MXcoNS37IdGrMMkVDFp94u9TSIMdWLWQktoZaivipJ9UwZgoNDQPH/LhAAsZDgRtI/T1q1b5zYTpxUyeJqCG0e7ivO8sGvJZCHrCFClEeCH/4tgdpyNhHZH+i6HX9GiSPFYTBxy9d3vftfsq53ou9br+8RdqJrnXZWjqV73nsh9kgBMnEr+ifTN+l2SBlC6mgFgVFHiN0dGo0SR6RVnX1jfO8l1xG9hR24GF5k/Vrg4qc63Asw111zjDkCLChFMGYBhYMhUsjaOm8WCIe04TiOoSQyGDAo9WjaKVC7O/a3XEsAkxXbevHmu5oQzIxQkrPegLgILhvRGXWxRvlQ2B8A82SyYFsBYV0X86wAYAtckUaTV4gCxXtuMAMOpluzVOLIqrTENAgxcZNZ9Pe0AhtRB/9zuqEnhfGsEJemLcRsswZzY+L3vfe8lmTON8unzHBbDpZde6oL7AI42a/HgjTfe6CwYPbelWt9VS+Fzzi8hBmA5TTHuuKZ5fQtg0hvdFsDYxxYrD49DM8RgFGDY1yQvkQloBRgyzjhDJqpNGQuGQiQ0cUv1KoNCABCA4Yz5JG316tXulECOS8UHjTURZQUkeU7Yd3CN4V8m/ZLgHCfdBfm1LCBzww03OEqXbdu2jfedP4JWjMYoeAYsvmQx4ZKcTK0FMOnNFsISC0apgdJ40lSxYB544AF3THYcZTiN8fTBhbGFO5AEJi1GjnomMgDZEeVunjIAAxdXHDbh/fbbzxHIEbRO0hDCWDJkJXGYE1X0FJ3hW7WCXNznknZJzAi6GupxeGcslzAwsQAMLkLqQhQca/VHrZh3vetdgnlsPVo17jumdT0AQ/wIbbsayWO1Z7NJNN5W7/7FEZw8uxmD/Kx5mHVx1SoFvK9s+QqLP5Zxkiss4xS0wKFwgbkAZVLb3o7FPPnkky6bEaDxx6jWWOiYqfIXFVgPvquOi8oE//vID5599dVXO2+I7wmptdZJdiJpBsJWFF5+B5vKDLwdPLMRxaWpFVri6iLwbm3w+2DBnHXWWdavuOt0kpRSAwRHYMFTxg9WFNYNLLZ6Pb+Tgg4TTl+x0AjiU2m7//77u0Ux0c3CyYjEYEgYiGq6WFiEZJtogkHU95rlcwUY5sgCqP7mryWcWA9RxWa1gMv/zCI4mg1gdB8QTMdtjADlWGelvgm+U5iQs6wRC8D49+F6AAZ2i2YCGOQFVfDQBJGJyj5mL0UpPf5et6yT4JoNFo1zP30uiirufsIG1sYxEPCjIUNpmq7s9w0llL3GcyDspMg07ZYawMBKS4aGtc2dO9fFEghax2kMJItCB5INFsavFeeeca9lkdYDYDBzicFE5bL7whY+JDitGv3OcccoeP1EAEY3dzWqG1Ue4rJGBxUEi+BAeFMsCvGhpQUFC5omgo2N72dA6r24Pmj9hikyAB1uUvpD455YMCgfuIxZU/776N/KRBzHetH1x2/LGGl/DznkEJdF5gtOq1JG/3Ws9EyjsO/q3PufBd3VUMowXmr1Y0WT4otLEVeZjrllPut1Df1FeYVl/OMf/7jLsNSxJRuX+VS+Oa7FMmW+eRe15tlTsDhgzYQxEzA2xHSOOeYY94y4ynySd00NYM4++2z3otaG2Qb3TtyKaCZBQca6WK19inOdLoaJ9AFhwEKPar7r4aMf/ah88pOfjPpK032eBGAUMLAYEVJYkEHXIEKIQsPHH3/cWa1xBGdSgMFFic/c0hQsWLMIW9y5Dz30kMtiQmiEWRh6X3XNhAl19g+1ZBdccIGcfPLJTktFoMDTh9VAbZUeme1/f/ny5c7C57M4LY4Fo+uV+he4v4hX+u8U9VyEPvFJMr4oS8C1wz3DzhEKc/9xnfaX39CvwHZ+2WWXjVPWMB/Iq7vvvluwBgD8oCdByUR9F5n/d633QAn1r1UGaO0v87VkyRKX0XbooYe6W/EZMWUsDfYL7816pl+AEXsAOXvOOec4PjYaa56Cbep79B76DJQP1sipp57qUsYb0VIDGDIz2DzWxsBRO0JMIU5TrU8X8UQEfJznpnHtxz72MWeqRzU/1x0qcGhpJltLAjAIYLQuqO7ZhGyyoJBhPaDxITgZF+hSrO7QJACDJkxyCdQe1oYwJ+sHhQqBqYFZde/Vuo+vXPjXqQWN65b3JruQvtHQfPlRIecLYRJKSI/HTRTnmII4AEMfuB6hRq0XlowVYCBAhQIFkNRUYtXYwwDGHxPtY5hVw9igyTMP1OAxfowPwMLvoNWo902qSIZ9L2hloSzxw7X0mTgMbvP169ePg4XKO1WcAEsABtolBW7AMkxh4DvsGXWnV3tH6zq2XJcawHziE59w5yBYG4ON4JiM2rj1HaOue9vb3jbuQ7UKGXy1ZJJNNmBNkkVGjdH1118vZ5xxRtRQug361a9+1REAxtHO4wrOuHT9bOqbbrrJxdqIP1mapU+qHfPeepibtaYM8MHyoV/Wg9YsfQqCSNw6GPqFHKEexErcGadfCHOEM65pMj+bpbFG2NcAq4JLrb5hvWJBM07N1lIDGLQz4glxGoMUl4E4zv2b/Vq0c1wIUU03ERo9ml0jfKlRfYr7eRKAITgMLY6VLBHNnNRNyyYNCkNLbIHvxAUYfONoprhDLckcqv3zO6pPCjKsC1JccQFZGho7VeBYYtbzZOIIcr02LsBgvWAZwhdmbdZ+qRcAWifWyUknnWR9ROrX4QojYM98RKUda2dwe+FyTXJkQZovlBrAwDmEdmAdIDSn17/+9bHcamkOTKPvzcZG4+S4XmuDcoPjWK0C13rfRlyXBGBwaQAw6qOO6id+aCg3iMlYm1VA6f3iAgzxBBQv5i0KMOKAnrpMNE5F8gcU7paGS4WjhkkWiZPRZwE9HyDjAgxxNFztHM7GvFiTXyz90hgIvykPwKXYLI0YELFoZKi1LV682CVV8buZWmoAgwA5/fTTXdDJspHQuhAcVNZaD9lppoGcSF8YH4QgRaZk/EQ19cOjdcFDFiedMerejfo8CcAApACMn+Zaq7933HGHK3wliG1taQMMcQ4yzhAeln3hC+ha1+uaAPBIdADEiC9YGoKb2B/u6WYCGAhRCWITJ6pnvzToj1KHmwxLAXLJZmkoIdS0QPVjUdBRzgny//a3v3V7o5nc5akBDHTsWCRoH5aNxKDgY//f//1f50OebGm3SRcnY0NQmhTJ8847z0QQqum5jC+nQVKkOtlaEoDBgvnxj39sBhg2HMI8zumOjQAYYm1xtFNLn4LBf+qjOEJYtflaQgeAAVz4iar/iGNV+dfyfILQSnYZvE/Y+mWNsMYpHLUS51rGimeh0KqbDICxppk3Yp8pwKAgWRJUFGAAJGQB7xWVANGI93DKUcUi/RP0hkFCe7RuJACFHyrZ0aYmG7dWgiEa3/xsIITOzTffbLqNsjezKci802wh05eb5KKkAEMWEplSlkZaK5xOKDvWFiWgVJCTjYNgZi7isCkTVyDWiKC1br2oPvlWDv0itoMFQ/q0pSHEyCIjKSeNuBDvyd72AcaSjaUWDLLEoslbrT2u0zRuLJg4dUyW8ZzoNVi5MMSzfi0NMCFlH/YS3ObN1FIDGLI+oKtg8ixNs1fw05IggHutWVDY0v+k12D6A8LwmEFyadFYeBY57aQmkiWFkJtsLQnAwLhN6rvVz0w8i4O38OVbW5Qw11iHAg3FbqSSkoVlaSQcoBhgqdcTYPTZCEyskCuuuMIlElhSUVlzuNOoweK9LMI8apy0P34dEpX8ZKoBNJqSXat/K1eudDEYanjqHYPRin1kTLOdSBoXYHgXkhWweKx7w7JW63FNagDDosX0BGQsaaKax8/iJjkAnygxCWj/EaZTBWw0xx0hQDCP4i4ElJ7dYRU6+Fw5pgCivmbyuVoXZRKAQfnARQbQWBqWC8HbOIkTFsGprhXWLJXRCE2oNyyNeBDcVxT0WZulT3ovFDV+yFRj71kaa45xJSGCvVrPYLo+n3cgVshYMX9aHF2rf8QlGStcP1HnnPjP4e+ofYRSRh+YP94d5pFmaUkBZlpZMEwWRW7EFYjDRDXfh8zfgAqcX6Tg4oelGIokgGbn3GJhs3DD+gl4Mib33HOPM3+psmZsFICDfvRaY3b00Uc7N8tkjL/wXkkABjohKrotdTA8AysarRxFx9qihLnOkf7m1FKOWUCDtDTAjj2B8LQIcu4Z1Seu0cA194TpgNgcBKyWxpplHZK5ZD1DxtKnoNBHWQRgSKlVhbGWBcP8cfQFrr56x4boPz+sJUh2kTXN0pICjAb5m+U93NqtZwzG96tiwaCh4w7AraEHckVpIr5JzQJAUAM2fB/qajLM8DeSEKC8S7gFcFUQi/DZYxs10EowyG8yeAhI8pvxADwYB0g38SXj4wZoyHVXfzfvqZxQ1focHDdiC7gf02JR9hkSrOMY1BprWVb416HFIGvO4pKhD7wrrkQKcq1xGCxDvoObTOepGpAH+1tNC9axgUmbqnlYoX2FoprQJBsKV9SnP/3pWIWDej/6p+8QnBPWB+PI/qD2B9cp2rkPBLXmg+9iSVPYyFoFqHwQ8Nenxi8sbiv/+dyDM0voH7QoamnU6hcsx9Tz8Jv9oqBczaMRdq+weUTOAMScuQL/YTN5SAAYlBAsEkuj7yg4XG/NsLTctx7X1BVg/A6xENgM+IHJsVcKhjjcUNVesJb2tLfcRfpcjaFoJodaNL4mqu8VZcaHvT/PAWipUicQmMbGQNggREgxh3IFbTvo5lRQJOMPl4dWQlvHH4DBFUrQ2xpYZjywYnBn4C5DmAbPwYE6Az/0K17xCvcZmi+s3tddd537jZBPMu7+XJCAcvzxx7u4C+DCHKBQYJURL6BCX9+JZ/EDJQzxF2oVLKno/vMAVuaE34xzWIYlfSDGQcwCt2ASjZwiUKxiqsixrrEgVNNXYONdUJSUFj6Mtdfve3A9MD+4E5ctW+aKAlnLClj85v2YY2rC+IznoplDhAvIoJgpwCedR56rvG14R1BMkU8c70HcR0srgvdX97a+k45NcJ+iDPMM1iBrkfurkmBJbgBgSFMmpmJp0xJgdGBWrFjhTG8I/TT7yTJota7RDaaBQt8U1w090WfE+b4ueE0f1kUUXExhCzbOc9SKwfVB/MWqxcd5hl5LwgHaNhubBR9MPlDtFSGPoKXyGDJDv9VyfyQBmKDlgcAN9guhBLCQqYXmi7DSxrX+cdrBcbFYMMwB4KHWM/fggC9cUliUmhKta0G1dN8dVs2CqjVP7B0yw8iy9Mki/bVfD0ZvvZ/WnfAemoDDfAKguCkp4rScAllrTDXQ7te4MKfMIVQ6sAsoiaOOowK3P761AC0MhFgH+my+i8cBRRhXJ+uSz6tZiv54a5+C86ZrBMCHW5FjE/TaWlao3icuwGiQf9rFYBgwFgRuBNwC1gypahstzHLxNXiLdpBE2Cb5jg901bT6OBqYCiUEOimlBGTrKVD8d0TrR1h+6lOfcuCCMA36wBXcEZxoaFdeeaVA1on2ZnHLJAEY+uhr1Px/0ILTNYaQIpMK4Esz5R3AohKcWAEWCsJYNd2gAPLjJNY1pS5QXKKkEVeL9dQCc+uzwq4L21NYs//+7//uygmiDq0Krn0llWQslBlYrWGer1Q1rCniZ9DPW63iuO+piuF3vvMd51JUbjiLIlzLi8KYaTYfShf3BjD5jqW+LynATPkYjE5wcLFjehKL4bRJa2AzbLGETWoSbTDuQkx6fbBvFg252nszpixOjsKlgE5dIGkIFupy4IDi9EH/sKpg39igbEZ+4zKiRoVArqZN19uCUYDxgTkIMDrGrDNcdzAdECtJqxFfI9MJDjlfqw5bl76bJM66ZUwJRBOzapaGMCbxRs9PiVIKfdnA36zloLchCGawLmNVpDF/Ohe8B2td08Z9L0SY+9mixPrxUv5mnOA7I+YT9LqEjVtcgFEXGQDjM1U3w1rJlEqlii72tH4jgAj0E2xlQWrAUIWB//++8AgT0GFaf9R1k+3zYKJDGz74QsEVUeGyokYoTFjVa/5Y4Gxq1ehqjZ/OIYBHPQ++dUs/sGD+7M/+TNauXfuSw7DqMV+qLTJeCJC0xotYxSmnvEZ27941rjzVo//+Ou/rmym33vq/DsTTeo+498WKYa5xmQUttXq8P4oN1iHK1CWXXDJuucbtZ9T1KL3E0VAU6tFvf958Sn0AjJhMVH/4nH2H2xnAsMhD+k026f/f3tUGR1He8f/uXV5oIAmMyYVICmOLzdhOnUrSGWI6TfkoChpKGAljgtJPQj/YOoPYb/ZLrcaCChY6UusMjDIFait8qNHOWKi11bYJkbbJtFKikOQiCSQHOXJ7nd//2Wdv73Ivzy27x2XcG2Yuy+3L//m/Pf/3xfnI+ajInwocbtxHi0aj8ULsdNPTEep5rodefOEFTrQGUYc+K9+yF0fsg8iCRPVY9TzLfnL4nMJdr+k6xQ2JiMT66upCXCwBa9ke//eCdhcvjlBT0yqxweSgi4QX8MGIgNJR+SA398AD7TT8yTDNXp81L3GPniIcRVwM4eWcqb6+PlqzZg1NTU2TYcRy4isXPtP9XrloEfdLQUEVywcFAF+/8042ENLxq4DTOT3Ly8WkBORGsMF4UcwCCNGPhLdHXpqYcKB/susFnav+4lRdXUW/PnqUvtXaqkQ+GHhoEH73XVlFlh2Puq5xZe0fMOwyJQ+q9EAPT9IikYjnHozcCVH+iJr2lw8epMmJSQoGAxSLGSxTIATrMonLz+k3kcaCKV114A5x3G3bvkfdW7tpcXW15xbKyOgojy8P8+tjTZ2Z4VvyZm0oxCG1r95xhxJ8ZwYGqGPjRpsHk/05ueBI/V16Vnuef54eefhhJcsxX4sNa4cFfO9999HUlSmmW75wqpxfWVVJJ0+cULaA812Hk/OnIxFaddddNg/GXfrJAg6UEXvpwZw+/Sfa8N0NNHFpwnX9EwjorN+qF1dzFWObYuRhdGyMtnR2chWZCn9Aj9bWhuidd96mhoYGJfkrmAdz5cpUXGzdQrF5/Y230h048Avaf2A/19vHDaMAT/V6Ve7eX3I6vLzlX1xOj/3gMXaZS3kkjPd0ggXV0rKawOi5nsZWWjxOdaEQHT/+Gx5UqsJHH509S5s6NgkPBq+TVbpKffXBQIBihkF7du+h7u4uz/CGDWbduvUUiUwzHtxeB+6HgoXfvfkmfYNzSV48IX+5j1y9Ss1NzTQ8fN6TdctZb8/89BnaurWbdD3gMocIPGKD6ejYyG/LzB8L2akhvHuD85KvvfY6y5QK/RA56Op6iP546pQStfVAgHOyCFGvWI5ZZG6vxPn9tEuXJoQHQxAOzbT0JIjy2N3foVD6z/RzkxP6AuS7wp1YUoXaiQv1HIkDNMndv/5+enT7o5y4C+gBK3pixAyrc9sLuoHBW+9upfB4OKflb3kwNbV09NhRTqwn+Cgz36DfAGEAbDAIhbiNX67WiRM92/MsdT3U5Spfy1AuaPXBhx9wo57sE3J7HbgfeAFJYmwwQtS9kUsZDVW5/3RkmlavXs0eqMzBuCm/ZaVlXDyCikkMgsW9k+BzSV+hEffBzQ/yxGY34ZdFOeBt9P6gUg0yZfFHFvjHwmNcFIWpCir8BN2ADQY9TIh2FFqfZ+MbLTw+Dh2V2FilxshkKLn4OxJrvb299Nbv36L3//I+jY5iaup1EdPF882PpukEi1TTIVgIoxlmBQpCazHSNV2ciTJAs6NZaet3vjEnGSLy+bBgodUgoFwlY/5tdcUDfkOMksFvsMrkWgA+wgL19bdy6KG9vZ3ubm2lioov2GLDWQwgF+kyOjJKa+9dS+c+PsdwWh+JL1voGXgOBksoVFtLR44codu+dJu1+WXjq8GhQe7pQLKfFRpOznD/XM+3/64HdFZMJcESwt8v7XuJGzoTzJTBwFPEH+CUlUDIIaKB8p6191B4TGzGTFdNJyNu5L0e4AH/rMRuXPAEenkOHT5MX4N3WAC5TGsAp+AHjZaoauvr72N8Q8lxhahNbm+EnsBhWXkZPf2Tp6ljU4dNxlPop0i3THiDJ71+/TreYCS8qfon33XY6Qhlj+bRV3/1KjU3N8+lXxr40V+07ZFtdOr0adaHnMpi3RdnPEPPxWIyb4mKvCAtrauj3rd7uflYPt8uujeLb7SLIyOJHIwp6FLgrW94OOz+2yxSuQPj+wZ+RxgD4QUkS9977888pwud45OTEzQzE+X+C1bIhkFwObHDsOuJb2yd3AsBhCOXI+A0TSp3g8JZgqESHskrgEcwaQI+5Ji4RyMeJ7i0gBW1/mVlUCC30MqVX6bGxkZqaWmh5uZvUklJ8IbwypubQ7ogXLB5cyf19f3DKieNzkST8ClxL0Oct9++ksMAoVCtudeLWU+Z+AZW2pNP/oh++8YbFCwJmp3viSQcY85BUg7wlJSW8P0aljXQ3n37qLmpKeGhu8C3ksewPhSsyBL8BeULKGbE6DqKFlSC52nWJ/kchoe521Dbd9qop+c5ql+6NHkdDunrhlzPRKPcQHj82DHGN+QUhqDTdadeB/qH6kI86bhpVQr9XFw3kvt4rQhmxMnxOJK3pbzmy4elZaU0c22G5Rz0/EpjI5fL31pfL+iXA37oPUR39u//OfOSHQ6EpFnDsR5BjifGeG9r+zZPYBBi452+VoHf/nztk08vmKZj6lZa2GPIo+igjXHicHBwiDcahGsuXPiUxsbCHO+9evUaN3fBgkp4OLaNJWGrFs1f2EgwOgLVJDU1tdyBX1NzCy1b1sC18StWLOfkHCwRWf2U2aX0ni5gcFRf7d37IuO5omKhsPBsH/n+HphXYHKMrUGVG7roRRe0jJmnhxcGwcmTJ7gR8vLlK3Nola4cXYWgwLPsDEd5Ml4dvGTJ4iwuev74FB6pqFKDAjh48GXO9UxevswWJPhTdThjujXJ5DB+A+/s2rWLNzHTXjEvka5M/vCLK27sehhMqGz78VNP0fnh81RevkBparoKDXEODCxMAHniiV3Ci58Drzvrht7BJgaFjjAnDD78HwwUpzwI2OHVR6MzLA+dnVto586dXNSkgncYFwMDH9H3d+ygwaGhJGMaMOE+lsFKxNMOHn/8h1xhqnL/9CERd/CZ+nzt3P/OxxOGlC0Hwwb4zT3GkkEkMUDyGn322Th7Ncjh4P/gPkJR4Rh9CCiFts+AKtS60L0NXMnDlUIeAAACHElEQVTBnFAKYCyphNF4yCMwKhfRwoqF3FkuO95lN77wyKQBeHPxjrWgAAPxb9TvY0ZVOviwXqwLFWdQgpgPlvwxMwYZ+Ailrq+88ks6dOgwh5rs6xdKPH98iBH6VTzvChY2YtKyqc/J/YQjkqAHBDvRUCnWB1yh3waTguHRyG70fJ8Hz9eKMWlESxYvoS1bOllB1dTUOMJHKvxuHWONkEFYzRhbBBxweNslvYGGYoxZgVc/Vw/lzxfZ4II3vftnu7nXKBweZxaGkoducSqXoCMG8m7Y0E7bt+9gmc9Hn87Oxrh5F0YbUglyxBFvepALI06BYICqKqu4DB95KoTinMLrFt1Sn6/9578fF6QPRtVy8c9LxgBCLhx3LfJPakOYENJEGDMb+CrvBnG6fBgcbr6Qzb4mK7dmuhZ4ljQ2nMLrXycwIGeBSZzKvJdb+EnHm7nmj+X7bFX+z/e+8+l87d+DQwXrg3G7SsO/n62ayFTmKlUnPt58vPl8YsuFWB6qzxdu84V29p//8j2Y+WQS+LD6GPAx4GNgnmBA6z8zYPbBmOkZaQnLdFGxH88XOIsdjz58Zv/APJWDzxv9fLkXZQ9FTnft7339tvkWFtUSM5XEKor0uFjhmm949OE1pbVI+dynTzJ9fLm3dZ0WsX4m0v764d/m9sGk1lEX63GxwiX7hXz4kvtgfHz4+LD30znlB6fX+XKZvg/HQ3z+H0sNaKzeO5qPAAAAAElFTkSuQmCC"/>
          <p:cNvSpPr>
            <a:spLocks noChangeAspect="1" noChangeArrowheads="1"/>
          </p:cNvSpPr>
          <p:nvPr/>
        </p:nvSpPr>
        <p:spPr bwMode="auto">
          <a:xfrm>
            <a:off x="155575" y="-1347788"/>
            <a:ext cx="29146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png;base64,iVBORw0KGgoAAAANSUhEUgAAAZgAAAGHCAYAAACNu0QbAAAAAXNSR0IArs4c6QAAIABJREFUeF7snQe8XVWV/9e9r+Slk5BGCBCCIN1KdZRiQbCAg9jHXkcUsMz8saGOMmMZRbGiI4PYRgfsHRQHVFR6bxISCIEASUh79d77/3x3st5n53DuPWufd/Z99+Wd/eF9Hnn33H32Xnvv9Vt9VxqNRkPKVlKgpEBJgZICJQUKogCw8nDjQamUAFMQRctuSgqUFCgpUFJglAIjjeESYMr9UFKgpEBJgZICcShQajBx6Fr2WlKgpEBJgUlPgRJgJv0WKAlQUqCkQEmBOBQoASYOXcteSwqUFCgpMOkpUALMpN8CJQFKCpQUKCkQhwIlwMSha9lrSYGSAiUFJj0FSoCZ9FugJEBJgZICJQXiUKAEmDh0LXstKVBSoKTApKdACTCTfguUBCgpUFKgpEAcCpQAE4euZa8lBUoKlBSY9BQoAWbSb4GSACUFSgqUFIhDgRJg4tC17LWkQEmBkgKTngIlwEz6LVASoKRASYGSAnEoUAJMHLqWvZYUKClQUmDSU6AEmEm/BUoClBQoKVBSIA4FSoCJQ9ey15ICJQVKCkx6CpQAM+m3QEmAkgIlBUoKxKFACTBx6Fr2WlKgpEBJgUlPgRJgJv0WKAlQUqCkQEmBOBQoASYOXXP32mg0pFKp5P7+eH2RcdNijt1CG8sz40WjPO/d0eaThwbld1pToJP3yIQGmJGREenu7u74/RfCfGu12uh8urq6On5uOsCQOeadlB6kVgeqkw9bnnnvaPPJQ4PyOyXAtHUPKDOr1+uSZMKdciC3bNnixqY/oZK9hZnmJfrg4KD09PRItVrN24XQB/SfOnVq7j5CvwhN+GHcvHss4w9991if37Bhg8ycOXPMGl7RQlURdKSPRx99VObMmbMdmZJnkX+nndmx0tbyfd07qmWHnkfLOzrlmU7hgY7WDeXWnUIdERkaGpL+/n7ZvHmzbNq0SR566CFZu3atXHvtte7/161b5/4OE1+xYoVjOhy8gYEB9zc2ezsbzLq3t9cxW37492677SZTpkyRadOmSV9fnyxcuFD23ntv9/ddd91VZs+e7RgOz/OMamJ6EPQAFHUQAIS//e1v8v3vf19+97vfyfLlyx2t8rZ58+bJvvvuK8cdd5y84hWvkKVLlwYzfOa6cuVK+cpXviK//e1v5bbbbnPrDhNi3tDvSU96krz85S+Xf/zHf3R008+UUTQbvy+E3HXXXW7eP/rRj+SWW25x4Bhz2zN2fgBA/f8XvvCFws/xxx8v0C60cSauuuoq+d73vidf+9rXBE1X94oy7qw+2ZdKN2g7Y8YMOfXUU9367b777sHrx3ljL/33f/+3o+vNN9+83RAQrnbeeWd5+tOfLm9961vlyCOPdHs9VmNd4QuMCx7x8MMPu9/XXHPNKN/gs1WrVjke4fONBx98MNawUvtlX7AeyiP4DUDDK6ZPn+5+s3/Y/4sXL5bHPe5xsssuu7i/z5o1y9ER3qHCFnPpRItHxwAMAHHffffJ9ddf7zYETIF/r1692v2wcVgQnoOQMHQWCYakDeYz3k2lapUiGCvjhCGo+QtwmT9/vgMbNs1BBx0khx56qOy3334yd+5ct+loRUiXSo+f/OQn8pGPfMSBtI6N98C48tCNeQGKbHJA5oMf/KAccMABQeT/+9//LmeeeaZj/MPDw6PfZVz8W8fFYXrWs57lgGjRokXuOdVksl544403ypvf/GYHrkp/xuzvm6w+Qj9XUPGFA97Nmr/lLW9xcw5htOz5Sy65RD784Q/LX//6V7f/dS7sNyvAJOfBGeK7gN6nPvUp2WeffcxTZW1++tOfytlnn+3OLP2wl9Ia433iE58o//mf/ylHHXWU+R2WB1lHhCV4BiDH/kYYvffeewXQ0DPEb/Yrc+b/dX/FFDQs49dnFCj039CMv+m5YC8hEOy0005y4IEHOoEA8IFvLFmyxP1dBYiQ98Z+NjrANFPXVBIFONgUF198sVx22WXywAMPyCOPPOI2ga/WWgjBInTKhskarz9WGCqSHpItUu4zn/lMOeKII0aBJquvZp/r4YKRv/vd75Yf//jHo4+OlVY+80Ties1rXiOf/exnt9vkrVR11h3A++IXvzjK7JNj4pAp80Ry+7d/+zd5z3veMwowWdodGhrPn3feeY4h6/Ot9ojlmTzrAWODWey1116OKZ9yyimmbhgrWvo73/lO+fnPfz4qeJi+nHgobc1VWPunf/onB+BZNNUuAZNXvepVDmTQClrtJ9XmmDPvQAK3vqfZPAGQ//u//3M0QbNbs2aNYIZU4SMPfTr9O0pHFS44dwsWLHCWBASw5z73uc5K0klAEx1g0hZNzVl//OMf5b/+67+cmo0qy2FCyuAg+lJapy/8WMaXPGj8G+nkOc95jnDon/KUp4zZz4H0+8///M9y5513jmWoLb+LhMp70MB8Jt2Mkdx///3yxje+UX71q1+ZhYKXvvSl8o1vfMMs/cOEXvayl8mf/vQn87xjAQwDoG+ABrAHXK0BKowfZo6kPlbBIEkI7W///feXK6+80pltLQ3N4WlPe5rccMMNo+DdDLiVpk94whPkZz/7mTP55AEY+sfshTZ+4YUXOq0UIUKl/8nCM9LWB40Y4eX5z3++E/Ye//jHW5Yx+jNtBxg2yfr16+U//uM/HLigrYDESEGKzJNpoyQPGmrwxo0b3cKjCiOVvP/973c+m7yHEqb8rne9y/VbtIanY8J0dcUVV5h9MfhbAAwYlLUddthh8j//8z+yxx57mL6C2QT/wu233256XkEglhSszByfEn4U9r2l4Xd5wxve4DS9otdP349WgSVh2bJlliE5xo5p9+677858Xk2GrBtCyJ577hm8l9HGr7vuOsc3fv3rXzttBa0WvjHZGxYQhHb4J7wTofSss85y5kjrHotFw7YDDFoLDPMvf/nLKKCgsegmzOMPiEWcdvSbBA3V4vTvSJQveMEL5L3vfW+wj0MZ5Ze+9CX5l3/5F6cZ+r6Osc7Pl6YJYvj973/v7PgWZyPA8qIXvchJ5Vamic35Bz/4gZPULI29hjSHidDaYmowjAFpGynzu9/9rlkT+853viOvfe1rC107pYeuIRIwgGyVfAE7BCALwChwY7755S9/GQwwvOuiiy6SL3/5y45vaPMDOZS2k41/+Psa05hG6SGocubZN5zN8WptAxjQFZUWB+fll1++nU2cTa4+Gd3wHEQ/J2S8CBT7vWlaiT93PkdSw2SG9AYDCNFkOIRIy5hliMqzMvPQebOJMXUSqOAzr2b9KMDgX7CuM2a4//3f/zUDzB/+8Afn4L/jjjvM04kFMLqvAV8ABhOP1RwFGAGUMU3HSMFoMP76tSKaajAqIGT5YOgL4eMXv/hFEMAwZ+b/oQ99yPmiaJgWNYpOBVMd62QFGGiCFqNgzr/ZX6973eucNmPda+aDYnywLQCjtlNMIjjyYzE545wn3GMADj8wmU9+8pPOzxHSvvCFL8j73ve+UdNbyHdbPatMhd8ADKHGSLWWdtNNN7mABvwkejCyvocGg4kMSZiWFWWHE/jVr361i0b0Q3qTETv+e2MBjL6Dd5900knyzW9+02y++Pa3v+38cdpinB9MKTjLcRhbGgDDWkNbtUAkx+XvDz4DvHDK42O0aLmsL2ZX5s4+iTFvy1wn4jNKe0Kf0WQQMMfD+R8dYNgkSM4f//jH5fOf/3zU8NCJuBEsY+YwQkekEKQRIoqsDmL631EABicxphKriQyGiXPc98Fk+fc6EWAwC77yla/cLvfFsm9CnskDMAQGwPjV+pAGACpZQ3cEAzQYBZhWUYZ8ds8998jb3vY257exarkhc97Rn9W9ThgzqQD4ZtrdogMME2KDIH2Tz0IrJZGwZYbpqdkMRzc+lSc/+cnmTnYUgIFBYSI7+OCDTXOH+eHnwfQDDf3ckWamlE4EGEyPL3nJS1xATCvty0SUJg+FAgx+kUMOOcTlnrTSrDR3jXFjIkPLJffLN/OmmXzRij73uc85zZt1m6ymr7xr6tMU2mMtIFw/T5Jv3jHwvegAQ7QH4ahIYaoWl9JI+JKpmQxwJiKMMFdrmZYdBWAwwwGugIbFD0WEEcEROIc1wobfE81EhhnqHe94h8s5iXV2QgEGAMC/hS/JMibOPnkwX/3qV0f9ASpoppX8IaEU/wEAhn+ILP2y5acATn9yzjA3Ws5O/jdt/83oAIP0RVgmZjItA1LU4CdLP+rUZL4cRspGcLCRIC1tRwEYDgb5PGS0WyUxfD0wNsxkGkziO0ST9OtEDQZGTCIySaNaGsmy7iHPhAIMY0JopNQM5ZvSTI++45+qFZ/4xCdcaHqSxmkAQ2UBtBfWqgxFDlnJrc/6QSWatI6ZlYAfq2Aa/tbHfiMqwOC8/X//7/+5DG+ddDNpJ+kQ9ImUjFBB7SayCsmGHzYoG5G/a32fIohj7QNpjnlpGLCWoiDbGckLYE1WSWbM0EcPl2aaW8yHzBkmi3Se5SylP3xfhIYD8rEaGcXkJxDpZWmUcCGaCrOpNXSafQAjpCQNDmYcmDp/ZVrUK8NRjQmRYAhozLuoRYZUTC4QDEvt/9Bd696RDa6lVyzrYJlnGoBhrjj//PMfUxyyVX+MmYRLIqqo+cXe8seo+4zyKHnWGaaDzwq/irVBNxJlydOhvlda+R31vWDiI6dLyyC1egd7AiAi2tTnA2m0TEabqklOaePzFZJctdaX+jD5zd/4aWeDR7D32J/KN/T/lW9ozTzdq+qL1eAW3+xrGTsgT3AJ+THt0mKiAgxOOooUkiAFkZKLn0YUDTuEiGx6GBeZv9htSdCCqVBWhdo7fA7D8QFG6w1ZCF7kM2wWNgSbQ5OetPgmTA3mhfRJKRyy2PEP8HcOpRZFtJgadMyYiSw21XYBDOYrmE1MgPFNW600DZzIJ554ojMlUoSTxn4iCxw/BgxYI2pYK/5NPgeMEn8hLWQtQvYR4wZgLrjgApc8G9oYLxUZ+O0DDOOlBhe5LPipANOQlgdgtH8KR6LFJIGNudIv59ea8Mec2Ef4bOmzFcDwmZYT0jXmnSSNaq0/5R3wEfgG4yBYBkDhWfiFCqoh9CriWebKOirf4N9a6JdSStATHgrP4Af+wR7G7cBzrTTxtPGx5xE0P/CBD2QKpkXMz61dzGrKJFVhR4W5QrxWETw+w2BTUoaCInzU5UIitUg+RREldj8AD0yCyA7CNnFCs2GyIpz8ceHwJnw1y0wWG2BUQiSTHw3G6oDPo8E0YzYqlPA5e4eDyeHDR/Cxj33MrClQtJEQ4lhmKB0/76ACMYyw6MZ6o+VgSgypKj4WgClyDjBbzGP4GLPC15OWDUDkhBNOkGOOOUb+4R/+wUWrhURbFjmPGH0BLOQdff3rX3dnTUs/WfkGAhr5dNQkRJtrR4sGMKh9ulH8KqvJTaGTVCbBxEmqIryUDaPA4qu8+p1WYY7tIN5Y3qHSClnmbBic134F4VZ9q9SF8xo6tVJ32wUwaJhsesqHWFqRAOO/T01cHDoYDMyWirOWBjBhxtHaZTEil1grtE80GByvRTY9DySxvv71r5err77a3H2nAAwmPgQDAhp0Pv7v5ISUnxC6TioERR+xbqjpNJkrlcZHzEQa5wdV40FAJWmd6tQI8VZzLrTCCoRQa813GuuUowEM0tPb3/52ocyFv0GyInjQWKhRBnOYDA3a4IDGlHjrrbeapqwlIaiKgLrb6vIw+j/33HOdaozaXXTTA54HYDAVESGVJammjbmVoMLzGhiB2ctauRhzJesAUGpAQAx6ATAhiZahY0DKJVqIUjnWBsAASNZMfmu/oc9xTQdaiErnWQEZrBP7n4AAfJLtdGCHzq2I5xVM+I0plBp1Ieea4BgEWkzI7RDQowEMjjoce0iDFkmQjYJdFCkE9X5HMom12lgsMhIJFzIhbVsc3iqlo70QIZZlaiE8kQOo5cyL2Oj04TtQQzP5cVQDMCGlYkLGrX4ttLw3velNpq8CMDiXkZ5jtTyZ/KFjwcf34he/WP785z+bvxoaRWbuOPBBJPNjjz3WzDTZg+y9H/7wh3L44YcHvm1iP846c5mbtR4cs8X/xLUXJGu3w9EfDWCQRPCh8NvSmCzVVgnHpCTIZGkqkVCCHNMA/ipr4yB+61vfcgEQrVoJMCXAZO2pTgEYzv/JJ5+cNVz3uQo4mMX43njV2zINNsJDmHQpAUO1dItgyhDQ9k4//XTnm2yHHyYawKCes/AhMew45i699NK2TDzCeo+pS6JEkEasgMxGwYyIPTWrAm4JMCXAZG3OTgGYc845R84444ys4W4HMFg82ONZtelMnU6gh4gcxGFPIJXFOqEaiya84quK3aIBDBI5dr6QhlpP8tZk2yg6XwDWajfXMEsSWSkf00rdLQGmBJisc9gJAIM2TzLpZz7zmazhjn7Ovv/3f/93+dd//Vfny9uRosYsREAg5fZbwpezmkabkQeDOT7L8pHVn+XzwgEGVQ3pmkgwKv+GlHjAScd32uF8shCnXc8owHA5FgtvaWoeIKOfDN1mAAMtqUBMxjVSjpZ81+xe/1piy3v1Gd/JrtEp+C6siXoENiB5pfkJmjnwQ8anPhiu6KVUkaXhgyH5k4rfNIvv0NKv/wxzI0yZKLJYJh2YDnkkITd5doKTn72K1QOhydJYY2hI+Rl8Z5OBb/hRcPw/ZjKSjvUqg1ZnR5O6qQQCT7DmrFnWotkzhQOMShHUTiIR0A9RbjVQCIODn8ioydpQ9XFKW5puJCLEAI9WjQxt/Dvk29B857wPTHpZUWiSIX2Q2EZeD45Wi/OQhEccjUR5aVUDfw78TSWuVtV6m27sSsWNg+rTCDuWxmElgoky/7FaOwCGEHBA1ZJsqXuhEwAGmpPXxX61NMZO/hU+CMLLJ2MDZAjDh2ZZgpmeSzQXfFZYPmK3wgFGmQH3cCCNW5kVUWOYcgi7m6yN8i8kmFmahnt/9KMflQ9+8IMtv4IfjMvKsG9TPcAHEu1nrCVScBgyFvIvABtLo3Q7oewrV64cva9Fx5H8vjXW3wdQ/h+JmJBgGFEr4EOzwzzJvqXKQqwWC2BUemetqTcFqHI1eVbrJIDhjhkCfEIuiMP/GFKXL4se/ucTRSPixlt8sbRWOUN61tH6sDZgKovdCgcYBoxZjBBl/DDWRtkMJBHyECZrQxtBqrc0le65TAgbdFrBQL8fVGjyi6jJRXJns9yTLCmo1dioA4aAQCY1SbIapaJCBlIyyYV6YRrMEFUdEwdMBa2mWQupqOvPgffh1Hze857nysZwuDDhalIrvwFd3k92PfWvsOPz9xBQs6yZgt9YTGSsG2Gpfj6E/j8RiFwpDE0pGWNpnQQwlIYBYKhrZm3UnGO+mH0mayNdgXxDBZhmdNB9z/4mQRPhK3aLAjAwDpLJqClkbdQJ4oBjA4/ROJgwMKQkDpXFjKMHV5GffBOAMKvAZN7xk82PRG9pCjCEKQIwzW6r822269atc+CC/wPTpRbc87Oe0SowdWU1ZUw6Dp9Rab0nTQDVQp7Qj3UGhGCy6ieBuTMucqdUA6ZfxghIkZnOAdLaVFlj0/XS4oCMjXUjMILffhCJAgxCEUCj5rqxAG2r8eXVYNi/XAGNdkKFaNbVB0D8RyTc8cNckkUgm42pkwCG9QdgcFhbLR84uAEYCjnGaPAy+AY09eueWd8FM+cHDTpWw2pA8VTd782ABiFNS1L97Gc/k+OOOy7WkEb7jQIw9E5NKj0Illkg/UKkZz/72ZbHR5/RoAL+AOPAkU25CRK2kOJweJKQBLDoxUXKxIJetO1hFgkpmJIL/GAzpjwK49fIrjz98h3mzw1+GhjRrOqBMgU+h1mj+eRNTFWVWkGAcGkSsdB2/ENepMMbWhHQgc/Jco0rTBOJi2RUQEDXMQYIqOARQ3thjUMTLVXTJByVagzsZyvzDdmHnRBFxnnlao8QExmRlyRZWq9v8GmidwTBQwA1qkrANxBoKDIJ4MGQNcdkLPtt2rRproQNuX7wRn6oCo452T+7uu/8islZ64i/m4RrhLEsn7fyFKoAWPONst7fUqCKVeySaCJr6RMGiASCBkPyYN5GdjhaALfmUS4jTwmS0HfDIAEapAhMMcuWLQvtYvR5fAUADGBIa7ahfSc9kVhsrrwlMnybrTJXnMPYddEY+NxaTC9k4kiejNt6MycSOuVPYCZJ6T3kvVnPdhrAMF7KppAch0WgSKD3adEJAANzB2A4u9Z5kjuGxq1m16z1TX7Oe9hTnD3er7fuhvYT+jymW6K/8PkR8QcA5W3kDeFftVar5/zgH3/Zy16W95Xm70XTYLCJYvawNhgzAMOGydPYJJ/+9KddNIWiuJrC0qTRvBKqz9x95gyDp3IBi33kkUdm+kTS5siiAzBZVXB94IHpEnlmLYeedsB8Bz99I80hYaHNxGi8A3MZ44ahWBqgS0QYa6ytVV07S59pz3QiwBA2TRguPha1o+edX7PvdQLAEGSBP4EgC6uWhr8PgMkql+TPWzUXogYRcqjNBajp33lWw/j1e0XsC78PPcNoNTB68nj8qyXUxGkxx3PnFpe5YYpj3K3AWd8LrwXYYrdoAEOWeUg0DtEgmIiQbEMaxORaVcJwyanwb39sBSIWH0zaONL6ZBPQHxuUDY80hBkotJFkitkIBt9KHfc/Y3MSDp43p0LNhT49MBU85SlPEXw2yXtHQueU9jymRIQAItvwIVl8YtjCMRH5SXih92FYxl4EI2n1nlATGX3hYyDXKcn0LPOxPtMJAAOQIjBh4raWPsGkDsCEaACcYfY13yOoBkFK/YF85pvQ2Q8+wy6Kb/iCKmNHQwVktMJ2yHsQvIjgzLqS3t/bBNbAM2O3aABDAbqQulrYIwGYrPtNkgQhFJOKwjBZtc3rM9gk2UhWddtK7DQmpA40Ngg2UX/Brf0Sm46Tnw2fZe/Vz7Gj4i/Jc3mVjisZjkkUz1Of+lRnIovB1GBmaCSEV3M4siLg9NAjqQEwOt6i1xV6xAIYXa88AMO9P5hS/Mgx656yPseaYCIaz2rKmLaRqhGwrABD/gtAEeqD1GRUhFLVhHVfWQMkrLT1n0taQDQ6kvudqCtI8iNaqgJb1tmgb+qKaa5Xq7H7KQDccpuVP5dnfsnvRAOYEARmUEjMAIz1PhGdCH4eItb0zvWYm6MZwZkr0oP6fPAjoYKGRrZgY3/LW97i8kKU2TXTwngfc8WkSDh4XhNZ2pyQINnoAEzIVc4hG5KxI7GdffbZmV9TgKEiNHcMKW0mIsCwbpRQCrkPBsZDgAMmnaL9YcrwkKIxL48nwOB4hulZo8gYO+WlCL0PbST44r/UcPW8JvPQ96aBDX8DaDCvo6WH3hPEmSBdIav5pnCS2jlPsduEBxgYOeXYYe5suPEAGF815f8xAeETCo2I6xSAQfN8whOeMAowMTYhdOJQ5AEYX+MqmjHE0mB87QiAATSsQgHPwgzVdGP1T1jWTaX3yQYw+DopIxRzvbPon7RSICwieBA0FNJKgDFQK68GQ3E8bnbTxSpawjMM3T2i/gA9sFQlwJ8S0joFYNBgCFQgoS/LVBcyP//ZPACD2ZEfbTHWOibDUVriT4G5WSVVJHRMR4SvFw2oul8JUsFEhql6vFq7NBj8eeSAUBLIl+rHY97++SJHjHD8UDdBCTCGlcsLMGT+oy3EiCgyDHv0kSQjRjonsiOkdQrA4B/hMjAOYAwnPzRhvbQKQRaN1ERG8MRpp502mhAZI1w5NsCg3b7rXe9yJYEsEULQhugqnN9EOsUCfEw0hKcTPTherV0Ag+DE/ibfBhNZJ/AOPROYu6mHF9JKgDFQKw/AYCqguKIWeuM1RUt4hqGnPkKpHOy8Ib4oAAZbu18Ztdmc1AdDohl1hazmFst8ABXi6gFI7OHNEriS4c0htOe7hKSSmZ518ZECyfXXX+/oAyNU52gaw/UZRqiWk3TCWuhleQYNgVweoiU/+9nPupB2S2PuBF2QmEqUIeNj3ydp7QNjHhCCnqwFQDZeDU2NABn2nMW/lscHQ78ITiQok0ypCY2W97WDLmi2+GGtjX1A6H7pg8mgGACDP4XkI2tD1SVRD0d/LMZgHUvyuec85znubveQFgowzBmAoexDCMD40UhJANR/YyajBA2BF2TSK2NLm08eqZ/vEPmGeZMcD00U5e/6Lv1/7R9pExs1DkpC4BV4ksxWASZPzoj68VRrYr76fn6nMSKN9PHp4GtX+neq2MI8CM0OWS/GQIQVUXfXXXfdqGM6OTYdXwjQq+TMvAixR6igXIuG7ep6q98rRGAK2fs8Szg2AENpFgvDzwswnBeCCULSKELnkvd5zhzRktZWAoyRUnkAhhBlNBiNIAs9WMah5Xrs6KOPlt///vdB340NMOS1cEcIBREBEI0Qw38EwyOCDyZDDhMN+nIYqU+G9qAFIDWPAIDHnEZ0k4Uh+MRAs+C9MDLAmExsZWoaqEHyHJF4rDF2aZ4nfwaTEdohpg7MRjRde8bEz9q1a93fQ8wffiY0Tm/eryCnzDxN29LoQZ/56lzQDOiL8T/zmc90gR8k14VejsVaUcKEUHbABpqjESnd+X9+WCOtBGHZfH79KsZPgjTl35mnmvB0LuRaEV1IkUSKmRbd2gUwF110kTO1titrP4ROmE6t10vovi81GAOF8wAMNcZg5JTSyGMWMAwr9yM4ya23U+pLYgIMyahoC1zmRCKlSqQqacOoFi9e7DRCJOxnPOMZoxF5SJTUAPOlcmWqhDJjusE/Yrm21Wf6fmCEFhJUoGA9eQeaDRFtlK7BDKA3FgJ+vM+/0I7vwogBmCuvvNKZosh3sAoeqvEwd6KMeG8yDyFLgtd9qPRVIAVUcOpb/S7NNh7AAnhCG98/xvpBC+ZLbToKY4Y01dygHzROzkPzoZYsWeIAn3ub8NeMdT7+GNsFMBROJSTm5D0TAAAgAElEQVSYfW3dGyG0HMuzhCmT12JtpQZjpFQegEF6RSKkJE2nAQwSq+XCJ588sQAGExcMgdIsaSUw/LBfxgNNscerJtNsCfVwkrdDLTbrTYTKzNKSOJWBK7NXbWbOnDmupIf1Ogc0HYp2AqpI9llN9w8VGEhcRatSrSXru3k+T9I8Tx9p34GmhDWTY2Qp9aPaiW8STPbrg6quOVFYmLSLrBLcLoDBzIoQhYASI5F4LGvJulHhwtpKgDFSKg/AACxs9E4EGOzY1js5YmswerEXTk1Lw6Tzuc99znzVMIeUy9LIabHkaCS1AKsUSTFRmIO1sOdvfvMb58xFY7M2tDhMrtYQYmu/7XwOzZ4ExLTrqIsaB/4zAkFe+9rXFtVlNB9MEswRnmDk1PwLNe0WNtkmHQF8fr29rPeVAJNFoW2flwAjrlpuSBQZjNri5EcypOaStXQP9ncAg8glNUm1WkY2OY537MeWCtZ5AQbTFeY4q/3/kksucZqV1ZnLuNBgbrvttmAnvHGbt+WxdgAMGiaSNiHXRbVYGkwJMFtXaNJn8odGkZUaTDbAcLgw+ahJwMIMsKsTzYNGYtUWPvnJT7qacJYaUnkBBiEEBy13algaxRORsDXsO+s7HEB8DEQlhhRPzOq33Z+3A2CgFf4CP/F1rPMsAUbcOS01GMNOynKGJrsoNZg4GgwAQ2w92gjOb4sJC4BBk2Kjkxhoafg68PPEBhg0GGspDa4/JgNeI82y5gHTJGoNgLECa1af4/F5OwCG8004raXUj5UGJcCUAGPdK0EJhnRaAkw8gMG5D8DA/C0AgFlMAcZapbYdAEOFZ8KT99prL9M+BGCoQmz1PcE0CWwoASabvIAxxRIJpCiqlQBTAox5L5UaTOc4+blUCWZAqLGlYV/nrghKUFgleYICcJxqrowf5pp8Z14TGYETZHuTq2FpOLkBGEJ31QbdKnMbbY1aXCTIUhcqq/kh1VnPtvNzfE7cE0TOU1EtGUlmMZFpWLufS9RqPCXAlABj3q8lwExcgIF5vOIVr3ChylYTmZY/xwyn4NIsybFdAEOtKcKauUq7WdOxaDj0SSed5MJ8AdZkDgx9KKj4kW9pz5kPSoQH8TmxfkUCTHKYmFHJM8JXV1QrAaYEGPNeKgFm4gIMi0wuDP4O60VmhGQ///nPd9nRWfW/2gUw5Dmgwfz4xz92lzhpDS9f8/CBgug5IuEwJyZLpZg3fgc8eNNNNzmAufHGGwsZTVptN/YF2qTmCzV7kebXaO5TqcG0XpLSyW/csiXATFyAYe2WLVsmXDnAHRVpEVVqatLtQHkSDgdRXmT3+yap5JZpF8DwXm47RMqmYGQy38bXtNBYmCvRcNTDa7Z//ZDX8TaRJd/Pv0mq5TpcwsapdlBESyYxU0KHqyi4KgNTIu8lPB0Q91va+Pi8GW1LDabUYMz7tV0AgwQV894S84QTD1Jy5eqrrw76eow8GA65+mBgPpamDIVyN5iYCAuGqfgN0MEhTgkUalTxHeqb4exHYyCSKZnEplnTZNkro7YmWfJu6mAhNXO9rLVRWgVNjEAHSgrxbv+WTsZNlQD65rpqruClUbcNExvlV/QqbsaPdgYYkYtD8cp2JGQqrRgHfjQSQQF0/F16zviMxEG0Fq5YtgY2KB19ECHIQ2uu+X4UNBmuQmdPcMnfPvvs48ZAyRWSWbX+m/bJ8+wN6EQCa1pOlQ/Y4wEwOj/rfor9XKnBGCncDoDBeQtDIB+mlcRsHHKhjxEVxzUCIS0WwHD/NjkLMFtL85kNDBUwSYs+Q3o96qijnIZAfSoakizMBtDHXKb1yeiTzxjDpZde6uq0wSS1HpllXGgW3BlCyfuQBjAArgAMZW1gxGqyATjpD7DE38TfSdBEe8OHwXgVkHinMkSY5sknn+xCswGo0P0eMn7eCf0BV+poUayUcfFO6MdnaA/Mk7I4PG8t8qlrzW/WmcRd9i4AqhGEvANQpSzM/vvvL/Pnz3dAy9qSY8WYOIt+XTjmp30iEGCqJGQ8qQ2PB8Ccd955LsSa8asJL2Q9Yj5bAoyRuqEHLk+YMsyCCrUaJZRU5Y1DjfIYIbXcEBjSOgVgFKz5rVpI0pGtDAyaH3HEES5n5rDDDnPTVaYB40sWQ4RZUyOLsuQc9JADTnFFACZEg0nSXwtE+vvTd/TjS6KoJnXVtACnMkv9rfsMBsztlJS4R5OL0RRcCKLA7IVWBe11PVQr1KrIaUEIrcZFP1qlmmsTWBe0DQBL56lSvq+B8F7GxBUCCBOAM9qh37RvAj8AcKpDcN8MY1WajwfAfOMb33B+tqTGFWP9QvsMvagQ+pXVlA1UzgMwMCrKhyCZdlqD2VLRN6R1CsAkgdov6e7PRyVlGAl3xqMpZUWdKQPkKgPqZYUUHMSMhbnLGqYcQnueBXww8eHo96PhFFiUGcJctRgnkj4XvlHiPlZDQ4e+V1xxxXYBFDoeHwhCx6Df5boGoueIorM0wOTlL3+5uz7AFzaS36V/FVLQ+ChYitaYFnnXLhPZhRde6PyF6iu0zLcdz0Cr0OTVEmCMK5MHYLD94idAquu09rSnPc0xhJDWKQBjGbNK0TBl/n+//fZzxRWxuVvatdde68yb1vpo9BkTYDiomHi4EIyrB6yXlWHyocQRhThjNYp2cvsnpr2klpDG0PlbiG+L9eM+Hm56ZB0tDVMc9wfh6+H7za7W1ps8EVL23Xdf+fnPf+7qvflajL6vXQCD5kUNNUy4VlOihSZjfSZP8moJMEaq5wEYDhvOdPIcxtM8lvZumOcvf/lL4+y3PhYLYEKd/P6gfVNGcjIajszBQJLHrGRlUDijTzzxROevsVQX4N2sNX4IayZ/EPFFnP+C8F4iz/zCgK36wclPKR5MZbHad7/7XefD0DI/IeBhGZP62bheAse9Ja8H/xlJqZip0VCanT/9O+9g3TgTS5cu3e6W0HYAjL6DsXKJHn5DAlGgaSeBDMnNROdZWwkwRkrlARi6xv6vpqhWzNA4jDE9xvv1QMEQkGxDWgyA4f2hmfzWMfsOYqKLuGnReuU1QsELX/hCx6AsFZgZE3sEKTcmwJAB/5Of/MRKAuf8JiE1JsAQFca1A2hYsQQpTGQEpaBlWFoSYLK+w7gxbQIwhMBr831hsTQY3qWgDMDALyiCiukxTzRj1lzH8jlXlIdcgVACjJHaeQEGiRMJz2d2RUt4likkwY3KwqF1mkqAaU3pEmBKgPF3CGcOPx5arbUBMAg1hFpjpqUPreJg7SPmc/AA7riythJgjJTKCzDU2CLyZbxbUs0OlUQYfwkwrVcRRzr2c2s15dA9gYms1GB2TA1G9wIMGe3rRS96kdO4abG0wtD9Rxg4Gh6+RmsrAcZIqbwAg738JS95yWPKgBhfW9hjukkBGuzyRBYR4RbSSoBpTS1ybQAY630wIbTn2RJgdlwTmb8XYMpUIiCajHyiTvHBUJ6JKLusq8qTc5mUYcrYdJEUrI2IFBb8CU94gvUr7jnsqC94wQvcLYS0NJtqkRJKWl++I5MxPO95z3N+Dy6v8k13WRPjamOimPSK31bj1s+o/0V4abOaYdAjNNEya5z+5zoOcicYv3X9CDF/29ve5hzq+DEIC85aO8JiOYA879vuQ8bb6ll8HGeccYZz2vOOtP3rMyP+n32Oj4Q9GKuxvoQpW31VIeNQOpI8ifObQIpk7lJaf6wXpXXIG/JDkdP2hp5L/KWsd7MbSakAQRVvStxkRcvpe/Dj0WfofqCkEX4tEnD5rgZQaHBH0VcpJ8fHXtcgGT4japFkaMKUNQfJuo7cLMp3aRrRl/Zdv0YgJZHIBYrdKo1IDgsYnmZxWyZBRArhoWzwkAYTAMExk+kB1KKGmhim/w7pN+tZ36GvJORvhOlyyx/Mk/crQ7JE5qD1cA8L0S00C8AQiQXdkqVcdPztAhgy21HvrQADA9GEt2YlbHy/FtnyRNhwBXIoM8laS/0cpgIzP/3000freCWPh64Ja8u+QjDCBxBaXcA6Jp6LCTD0z1z4IQeIfaslcfhMI8SSNCfy77TTTnNrCDCT/5TM5Id2WmSUvt74xje6CszNbgslhJlnSD+wRhYizBGUYTlfPs2pOI0wRwi4VpPQxFq/lFDIOrV6Ng1geF6ZPsExX/rSl1wlBW3Wff6xj31MzjrrrFGe0exSQV84+sxnPuOEqdgtGsAgET388MPm8RMeCaPUbHDzF0XclbhaaFE3S0y1N+nQV0chm4VENSRgGKJK5FrKI2tOP/zhD92m1wSwZgDja0U4OTnkzWpitQtgsB9j4rMCDLQgD4EseKKHmLNKdXymjJ3DgknshBNOcM/qPBEmkKJV0tQ14TcMLJTh6NqwZzmslD9R4PNBhvEouBBuSz4FdbnI6mc8PpP1xzSWccUEGD8cm+oTSMLkljGfZKg28wYwqFMGTSj3QzAL+U8IDMlaY0o3/g7jJIGV/LBmDZ8IWgX7wqqtUYsQgLFejKd7i33DvT/wDawfCi5Fay7NwELBl3mypxFKES6zEpXTaEc1BUAmaw4+P6EUEmbC2C0awGAeooKtteG4xUTWagM260tDDyE05Vm0TpNKYEUraUkzCf/GpIK5iqADtDGaMhiYksXsgCSMBEmhRR1zGlD6WhFmI0quNJMKYwOMrglmD6TBEIDhuxTIxMRB6ChFHGHqMDEYFtogZWGQUtHUYCL8HbMolQBYa/aYapP0x/MIKdizEXLyAA1RRpSkAfC1MKfPmOgTTZv1xjQGqFx33XXCDZrMg/Xzx8T/o+HgQ2JczUxEzfZ3TIDRfap7Cvs/whH7Sasj6/4mQZL1Pf74412yJOvBfGHwrAWah980v4YzTdQWF8a1Ogd/+MMfXIiu5tZYeMexxx7r3o+p0tpU8ONcYnKl+vT1118/qq3FiCpL00agBSWGECrJyyHUP0/joj9MXqxXs4TXZL/MGzCP3aIBDFInN+tZmTvPo8GEOsaVQIAMpiWYLRnJVDK2Vg8OJbIvCWCaQjqD2VDLSQsf+vNWG3UWs8OBjRSjRfgYV9rdKn6CIxne6jNIm0enA4wKAaxfmvQI7TTrm7kg5X7oQx9ytn81BfiagkqGz3rWs5wmcsghh4Qu72h9tGamBjpkLdXeTfFO7NlIwnxHzUL+uJgbDJlDjdQfwkxiAoxWLEDLgHY6Z78WWRJcoSlaM/lIqs21kvwVVHT/NzP9UPkCgFm+fHnqXkhbyKOPPtoBjLWChPbhgwyaGAIFv2+44Qaz9hSysZJzRvjBh0VtNoQO1Rh9wTSrf50DWhgmLwvAKO+64IILXPJu7BYNYJBaQm7Uw4bPpCH2WBoHBKC55ZZbXBFMzGeUs6DMOehOpBASJ2U3spo63zgYbACkOlRYNgeSHtIyP4AjDENNByGbxB8DhxYNRq8dbjU+lThRc7muOK0Uun6/ExMts2jvf65gjeZCSf3LLrvMrWUzQFIAAHxxgGK+i9UQBohiRHvLEqbYTwgg55xzjkvMzBI4dMztSLQMpQ8ATiXlkIinrHdwVgEvzJRZtNS+EEihDxaTsTS0TkxzlJ1inyEcMx40WHgGwqryjqz36FUHWoUa3oGGBY+DV+AOgG6YWOEb1n3Q7L2nnnqqq/7NexlvM9O6b/JEO7fWncuab6vPowEMkgUqbytHtT8wCI3ahiZQdPMvx+L/Vcos6j0cBpUmfP9IaP9oXzBQi/1Z34OjFedsK9PDjgIwmFABYOhjiTIisg2tEEkxRmPNqSSMzwLzkFY2TnuXmsx4hiCCs88+25lVLa0TAQZBC4EQcC2qYe7ED0SEobVBexKtiwS6tHfrnUDJS9Ws40x7jv2TDKKwOvb9/vABwjsVYJqNyQcYAirwa8Zu0QCGWlw40awAg2SHqafIDRuDeD5YNetfwSb0/QABgJHlaPRpSlhjVqLpjgIwVEbA7OVLfElaKW30sOGsx08Vo8F0MKlwJw4acqvGmBkTgQCYUpH+rX6DTgQYBBr2XZGhrmgu+LbQHqwNvw4AEzOKT8diOftF8wQLHahmQqAMa9Iq+k7BC82KlAK00NgtGsDglMU2agUYJAPUPNB4ojXVYLRwnsWhnzZHjQbJmr/v+Ifhcs9Gq7ajAAzOTMJcLRqergE3WcbaUzAcfEEIUxqY0cy0o34ZPsfhTaUHq9+gEwGGcx1aWj5rX2O2BjDwwVga5wATNUJEaHqDpf+Yz/hCqB8JmUeD8YV5xtxsD6oGg2ADbz7mmGNiTtH1HQ1g1C5oBRieI9SOKKyJ3vJKOiSZUTgxq6njG0aL/4UIlFYbMxbA6Dh5N34OHPDceJjnkLSaszqfuYyJ+foHqNlhUhohtEDXolryfQAMkiDJge5AVSqpB1w1Kg45yYGY+6zXLcNAyQ/BBxAz/D6ERswHUx+h40U15oc26AdwtOobWmAGxVRHNNlEbrqvrGdHzbEIUoAyUYyt9p9+pn5ActbyBMCE0jgawCA54oAOARjs6zCEydpgPCRbWpomthH9gkTcqsUGGN6ND43QYUwV6m+wzMPyDIcP1Z/oK5ItLXsK5sNzJK8VCTD+eBkX0YrcqqpJxVlXQMMQKGZISHqIiYwE01YOXAsdi3yGeZKoR3hsUQ0LALXgyOi3JFqyxgTewDPaERFV1DyL6AeA0Vww0iKSKSGttBiCC3BfxLq4z59fNIAht4GCciGNG+9gmJO1UY8N6c3SYFRcEkU0SFbuUCyA0RBXxgLAENRBKfbJAjAccgAGwABgsu4WUbrgXCUkH7+jpRGoQDgrLUZVCssYks/A3LE2hFYMz3oXd6FgBs3yQ9KPgrnFTJz13onyeRI4uGKB/ZTMQUoDGNV+CcBCKyaqLXaLBjAkXnHwsE1bGpOniihScLOyJ5Z+JuozhEgSEUNItbVBL5x7hD22arEAxo9a4R4RLhzTkGCrqm+ZaydrMITDA/CEsbbKm2GeShPCp5G6rT4YKiQAMJjhLP4nC03H+gzMnX1FkmCRjUAfLBmWpvSENpjJJkPzTWmAMNFj+CaTaRdpAKM5S+RiAeJWE+1Y6BoNYIglp4wDDjtLTLtK5OQ4oLppLPlYJjdRvos5AJWVaJCsaCTmpJIIOUNcaoYdejwAhnGwbjA9mCZh1n6pi7zRdMm5dCrAME4EA/wG7PcsqRuGSE7EO9/5Tvn4xz/eMnfJpwH5XCQgcuOkhsuO995G+kV7zlPaqdXYMRFjKrY29h/XOBB2a9UIrX13+nPUYcR0evHFFz9G8EjjufBU9g+mZgKK8gYjhdAlGsBQAoRkMrKcLU0P35lnnik4c/PU5LG8pxOfQfolKIJoIYuEqqYpJDfKXLTKp2CjhVZTtvg4FOjonwiec88915VC8TWXogGGOlkUNrWMT30wjMsqEQP0SHkh2hdhxwSnMC69cTLNRAiw6C2QBHIkadVsX0JDfC+YNHCqY4rzGYNGMCqtdW9YhDrVqpgzc9cKEcmaVhowwfPsTxgVmeOEW8+bN2/MR8ofKyZiAJtyTzq+VoEcfEbpHUzyVGueTI1EUKJ1KXNjaawrvIK9StDIhAYYDgI5HWmqazP7IH/n4JEjYL3b3ULYTn8GOz6HFSnY0rRMCSUiYG6tsvjzAAxjYPMhkcNM6F/Nlso8+U3FbNaLgptE8fAsYMnGV6ejSvV+NQQqx1qTDBmLajAxAcYHQ/4fcxSlX4hs8h3O0IW54CglexyGjpZOUAvCFEmCaopIriVRO9DqlFNOcfS98847XS02gEf7Vect/cK8eQ++NsaDxoA/BrOcNj1LfI8zR1/8TYEmaz+pNuz/Zh0JQEDIU7DRgq342GBqzIN6ZNAHDWvNmjWP0eAYB9+n8gXhxM2CGnx+QOIqteeoS6etlUBB//wQUIQ/qB1mnyyatuNzhBlKCBFoYbF6KFjvvPPOrsxPzOsl/PlH02CQdCiJgTqWzLpOAxgfTZHmyV2gAGasuz/asQlavQOGwOGEiWEP1Wufs+z42idF8tBMME21krjzAIwyJ0rRE6hBeQuYhC+Zw0QBGBgHm5b5wATJ78AvBBOE2WlSJOtLxA/Mkqguxg2DsrR2AIwCGb8ptghtifRiTmgpekBZH5gYARmvec1rXNSTAitlRnC2qtnQnxvPwJyZM+eBPATOByDDO1QTUS2C58lOJ/AFM4j62fDRwdD98fJdbPBUpL711lsdEFkLzfp7h/Ukp4LaeqyTX5WaPcG8CebgXDJOEiPxAcDoSI5Mq/2H5obJG1rhr0nzO/ngTp+AxQ9+8INRTbVVaLbmdgDG1KhDq/cLdVr210R5RrVZ9iP1FtFE+K17xjIPBHdMavhM29GiAQyDx2GPmSxZ+qGZyqsbCVAh3BWVlwgJykewsUNMF+0gXt53UCuNIAgWmgJ7mliWZcP332fdKHkAhnWAEeJwJVBDzU3N5qvld3A24hMisINDzkFgzTRmn/8HmJCMeZaIIUuZ9XYCDFoAJfiZhwJtspwHf0eCRIOBqXEZmGqRrcw5Sj+yqAFZBQE1y6ElQGs1WfE8zINseUrLJFvau+iDUG6et174p8EamE0oO6QgoOctzdQJ0BKowHvQwtBOkvfBKAjyLICF3wmQaXWOAV/AnQi1LH9T8moOxg0os2cJ3cd0G6Ip5z3P7fgedEG7u/nmm50GQp1HhApdG6tJFO2ZHCzLuStiXlEBBrWZJLSbbrppu7GmEUPVYDXNKOFw3LE5ARhsrUjSMD916CFV8R29NInD3+x2xyIIltYH2hqHix/VQJBkmQP/5v9xBgO0gAsHks2BBsN3VQLJyqHQd8OECDXkBsKsA5QHYHgPAQT4hKC3pVEyBdMJ5jGV4FVgUM2HsajECUByUDAbZQkO7QIYgARbPtozPoDk3S7+YeaAwswpX4+0TWVhS0PKB5TwDSVDjhXIfS2WPUGeA9pUq2hBf2wEA8DIrbZ5xo0GAKhinrI0zDLknkAvdR4ntW890wrU7A9M5lnnkyRAxo9WlCWdJ/kGY0e4AWww6zIvBAH4B4EJ/F3vtNEKxqx7WnXrrH1poVOzZ3xtRIvbwg8AEv7N/69du9YJIfAMeCnanfINP5lbtd+s8cArEOoI626H/4XxFAowTJSJq90WYuEjoGYRi86mtDLRLGLp5xCNPjWiSVV56/eLeI4562VTuvDJ8GyrhJE2nuQh499EbBFZpCaoVvMIDVOmz6zbB5PvI68DqTxNik0+y8HloLPR0RaymgJM7ERLxk6xUSS8ZtWak2NlHly/a60CjpCByQsmam28gxBwNHlLgyHhI+EiMGtDAyGnwmo6QTvCl4ZAkaV5s95a1oVoL0xs2pJMXIU1TLOXXHKJe4zvWk3HlvlyfgBFfpRXIcS2u2l1dw3sgYcALpYkU8tYfQ1U/YYIEbGKv6aNqVCA4QV6uZYyWg4GEiHqnT9hC4Em4jMqhSYP3VgARumg4HzwwQc7Z681ECIUYHgPAEOkUJaGpGPDrIF0ZD0cSI/UUKOeVVZrF8BwwGH++MOsDcaM3wnTg6VNRoCBLpx9/HUAayuAYa1huOxZzKg0NR1mAZmF/v4zlmjE0D7zPg/QMZ6iEml9v5XOkz3K3m6X9uLWvVEE5/OoqtnMuqmQCokmI5xWiWgJxQ1ZqORGSUpFBU/RNLQix+ADM5ogkjwRZNZcoVCAoV+1x1vDxQEjGIJ1bTkAmIr0LvFWRG0XwGCWIBcJs4+1AcCEHeNrtLTJCjDQBmc/SaMEO2jzz66/z4kig6Za2aJoMPDPZ5qPifGNB98oGgDV+kFQEFYGTKB+sI5lz47lmcIBRgejdkEYCZEO5CIQMVW0FJKcfLOIk9j2VO1fFy+GBkPfJK/iiNVrmS2LHwowevMi77ECDBFR5C9ZNRjmAsBkVYLWg96OWmQADFFhRHi1ilzyaQ7AEFZvvRJgMgKMggN+KhKKkwDjM3N9FkEFcw57CnOc5f4fy1lIe6YZeMXmGSqEK88o0gzoAzgWCaL4iFbVUPGYc9sOJIvUYHzE9yfAwcUXQ+FBrTqbdzN04veSUhj/LhJIdQMSDvyRj3zkMYmDzSQwPbjQnQRWa7x8HoABjHiHFWCQrMgmDtFgLHkwuhbqmyI/xVrskn0KUAAwaaHGaXsvtgbDPAhkwR9hrX5LQAnhzRYfjJ5TGA+RjSE+GIQcQro1yi4rgg6ASdNgktqCBoMQDMN64Buy7t1O5A/jMSY9B+xjAJ0KCWiQah5LRkbGGmM0DSY5YKIfyG/BIYrZTBkwhMAkY3EOxyJCJ/WrG8PXiDhwMAAc0DBZaw0rPbhkgfNdIqOQDH0tK828SKCERptYzXBcTYxGEgIw+F8QPLJaSBSZah7qvAVcrfWyABiukeXaAat5BIAhFwTTmqXBNAlrxhfhh38jvfqmCz0frAXRUIS0cz2wpXHWiNii+KgvJacJPbyTvQWI/eUvfzHfDIlWgQ+QSC9LqCxzJQoOJz95VRY/AP1ee+21Li+GsRVtJrPQciI942vdGrm32267OSEODaZVQnasebYNYNgsJKLBVAiv1fBczZGINcGJ1q9vh1bmAIMhKoiNwoYJbVdccYWT4knC8w9pMovbl2Yx++AUtKjSrCX+F+5qsar5MJgYAOObBngHwIe/ytIAYK7sph6etYWayAhZpxYZYce+v0pt5RrGrQAH/XGKU2Wcez8sDZDnHeQx6bUOfn/JPng3FRkok2+NpiIgAsBDu2gmIPpgzznnHQiYIffQ8z3AGOGFsGv2V9GRqBaadvIzSaFUAZ8ahdwVxV7QkOx2z6NtAKMTww9D2DLZxqi9IC0HzSoxtptA4/E+n9mQ+0M4Mhslq6hls7FCZ5L1kLQ1jByaJ/0MytxgHDgErfecYyahQquGlVpoFhNg/HlxBTf5NgRHtAJL6EKGPOGxVCGwSsuhJjKYP2Y7EgnRmGhpmoWfD4Y2Qlg6e8HaAAsYC2uj2lzae2DWnI3Cv7EAACAASURBVEF8aER7WgQKxsA8CDFnXFn+EfpkDGiSZJ/D7JJMsdW82Kv4cfEh/OY3vxnlFyXP2J5qPqBTYghQZu9g8bCkM1j3VshzbQcYNgU5IpSX4Ae7r9WhGjKxifqsHjwYF+X7yUim/EWIWSxt7pgayPCG8cDYeI9mpOvzrAOl5z/60Y+6WHllcmS3w5w0IUyZEGZNGBj2XTSe5J0UrdYgJsD44ECiHb4hyp+QaKdBCxrtyJwxKaFdk1iKpqBFKy0MjP7QFDBBWBt5KmhW5Nvgk0xmpGs/9E2lYMCI4A4r8+f79ItplGx75qam0eQYSUJkjxGZqIUrmTdrqcU/1USJpoKGo4BFci2Z/Owp9kdaBCHfBdxhdGiSZNcnfZYWutE/wimOf8yF1rp9lr4n+jO+1YNoMZLbES7w2bGHWvloY8+97QCjE2IzwvSoW4Vdlg2j9nvdwBqJ5jPApBSWdOoW6VzPS/y07OM0X4cycB2z2qVxniJ5U7acemBFNezl2OUxNeAI1hpbMA4y9inPw+2M6gwEWHB48x2+6zMQxoxJCZ8CfWVJsck5xASY5Ltg4Eh0MFCtbafrwR4DYMiSJms669KwZN8cYPw8+FWsTYUsTMWsBTSElsooWA8ECtYDZkFCYx77OXO58sornfSPdsY8oTvnDDpgekOQwHSFGZbn0d4AWZg5IKUmbMZGBj5+FAqzskcRUHj+8ssvlxtvvPExJaF4F4EpXKNNjTP/BsVWJrtWdMT3Qwkq8jnQZgBC/8wnTYzN+lKJvhP4hVVb5jmdH//vm6Pxo5GIS1AEfkStTKDgosVKrXu0qOfGDWB0AmwYSsmwadio1NrhsCNl6+ZWNd4PDlBC009S0kx+5jtPiyKc308z0POf0Q3tj5X/Z25IeGwInJ9sEA48ETex6gUBBpQs0XHzmzGwSZXJcXBhnGgm991332PMOErTvD60dgJMcs2tmkAsDcYfD/tfS9MriGiyclH3m9Af4KJMhjVjP2rJFj0vJEVjwqIqNM/w4/s7lBFSHgdt+JhjjnGf8xxnNum4h36AJQEERZtoKJ1CSRxq+QGg1PNjjghNum4AIO/VmnjN9qz+Xb+nv4ses7/uvvDsj8vXRng+ybv4N/TWiiWYsdFyEQwxbWNGjTnuUP457gCjA+YQIDGT8Y/qjQSFKQHmxuYhfyAt0izNh6ORTxYGEUqwtOc5uGpn1o3TDHQwMWCqQWNAukOypjIv0gebRQ9FEePK2wdrgfkSvw0VeptJWFbJK20c4wkwzeiSBB7L/gmNIsu7JrG+p/uUs0auGtYEjW7z6+Qps1PAYc9STcJagy3W+BkjYENVanjGdddd58AOnoHWjRaW1K7TtBw/WlLPsFUQyTM3H2B0nzXTphgvwIEGjtCBJgjdCfrgVlt4Ceepk4BFadIxAJNcJDYFkgeSNpIJP5jRkKwpAoeGAyPk/3lW1UWYvVapTZrY8mwEy3eQBGE0bFLdlBTk1EXn73q3B1cKAyxoC9hL9b4Vy3va9Qw0J4sa8xhaVIwQ8h0JYEISLdu1htb3qEkQYCGYhLXX9fYle5Wc9W+sHz4ra4kc63jG8hwMmrHDNxBW9Qe+AQjh+4U/8Az8Q2t/wSeoqeZbQyzCxVjGCv3gGfABeADvgzfw/wAFn2uhU/gFFg7MmJhkARl+dyKgPMZaUGSi5VgIHvJdLePNoqhzUdHflzpibxIds5q6dMEZgxbg5JmJsBF8+iMB4hTHbh/qk7Cu444EMCF5MFb6tPM5zg6BCmisaobWc+RL1b7Gyp4m6ZfggInQOKMIomoeZMxpBU3byTOgp19wU30sSnvf3zIRaJw2xo7VYCYqQXeEcWMuQfXGPJYWsFDEHAFg8mC4hTCtJQ86QMfzVAzQNhYTXbM5JG3gWXMNDVPO6m88Poe2RLWxFlZtFTpRxoXvla2kQNPzNBE1mHI541IAgCGclOimTgIYwnVxLscAFh+0+H+rJEtwBBqMtRZZ3JXL13sJMPnoVn4rmwKlBpNNo0n3BACDEzd5E2mRhMijwZDPQpRTJwFMqcGUGkyR52JH66sEmB1tRQuYD6Yxotq0zlQBXT6mizwAg81fa5fFAplQExlOWpL/KOUzUVupwUzUlev8cZcA0/lr1PYREn1DbD3RN5oBbjUZWQebB2C4ZpiaZ9aCmtax+M+FAgwJkZQ9Ig9horYSYCbqynX+uEuAabFGyXh4lZpjxsf7w8mb7TzWbYej95Of/KRz4KrTN62IpZ9PEFruh+dx2n/84x83D5eEOkJpyXHQpD5rcU3LSyx5MDpPvYf+sMMOczlD/i2NlndphrXl2TzPhPQPDXHwUyPQWpEBWr3qVa9ypWgAWT86K894x/M7IbQaz3E2e3cnj39SA0xSKm/GYDQHgAVud8ixP8Z2ARvzJOGVYoZUsoXpKENX0E1mnYdqFXkABs2KmzOp2kwCXTJzXA9gO+gEHUh2o6Agl5RpciJjKFrbszA13pl3b+YBGGjPPSOsBdob+0FzZCzjbdcz47UWRdLCFzSt80k7A+MBRJMSYMj4pTQN5h+VgPUubGzqSKNkyWr1WtVctFR4jMNBIhgVDPhJMikcySRqUqLDvzQoxji0TzYj9aVIpoNW1MzSza35R/qsSq8hia15AIb3ASwXXHCBu/KB6weSgQghY8hDPxgrmdMUBUWC5wpa5sLeAJQZE4m+lIBJa/74LICQxlDSmAdFK6kEQXCG9RZSHV8egNFrAAAZSsZQnUILsipz1Xpn7Nu8lcDzrBHfIWGUOmlcvdwsWCV0LdKEh7S1oDQOyZHMG/pQnSNP41yx3zl7aO0IWIw5WVTUt7ToeNLGxRpROYQimNZ7nvKM2//OpAIYDhKF/CiXzqL5iVa+lEA5l6OOOspVMX72s5/t6KWmEQtTCF0UylsQHYUJiMoEupH9MREOy22Db3zjG132NP9uR+OgUq6Hze0fMNXqYKqUDOGmwhAtJg/AqASG2Y4QakA5aSKzSnh5ace8Ya5akQHJXauDU7gVhqZVJvx3JOvjWd/fTBJNfh9mjkBEcUzK4ocUSc0DMHomdE9AB8DXZ3DMGdDBjEgYN8VbQ8HPSicfLBGMCB2nSCsZ+sl9qQAYKow004yTew46IKhS5JPgj1e/+tW5qqFzjxNh+dRnZK9nnS+f9mnnANpznxSVueEjFFON3SYVwHCF7Omnn+6K5GX5DDiwqP5sVK1MqkUIi1wUKhETfosdnzGlbSItKIhEA+PA2Q0Adkq7+uqr3a2D0NXa8gCMte92PoeQgpbHTaNoLqFBAkWNFYlUJVsYGj4VtBpLY18TnUfpfasPxj8/zSL6/Ge4eoJ3HH300Y8ZUpEmTSIfyZf6wQ9+4PyHCGLNtEkLbfI84+eOoTHga4ShNzPppr0DTfj1r3+9u8lTzZ/QaSw+R3+dGM/Xvva1PNML+s6kAhjCXD//+c+PaglJSiU3OrXCMA+h6sZqgB5SDhI5LW0D+RsDdZvyHDC0kA0ba/wqwaLtUULdWv48K4os5niL7BvNjkvKqEQcq1lAS6Vy6E+tKi5Zo2y7peWNItO1z3oHY6OmHcDH+WMP+2etSIAhoo/rqwGX2Nps1rz5nH1O0jK+TOttoawHFg3uZYoBjtAbgUSv67DMI+8zkwZgOHhUi9VbHdMIltzoaDGYf0444YRozBxfAiYvjdZqZXPXz7j+mIgf64bNuzlCvkf4MDcOZqnx2ueOAjD33HOPMwFRv41mBdgQ2loAhv78yDqY0wc/+EHTa2IDjGoy0InLyfBhxQIYrAFavma8rlZWgVDfj+mSc47vw9Io7IuZE5NrrAbIW7XVsYxh0gAM5gMkKKTsZi0JMNgsqZTL5V+xtAUkLjQYDmHajYD+WPWgcnsiEo7eQDiWDVDUdzF/wNR2dIDxI3E0EAKzD0zBL7hapPRsBRieg6mxBtxoSISXpbUDYBgHl5VxSRiVxmMBDNc+I0RyVixnykKf0GcUYPS8Ygn50Y9+ZDZrI6zAE/DJFrmP/HnoPgmdW+jzkwZgOEQwZuzlVoDBfkuVWRyUsQCGjXfyySeP3jTYTLNSOyxMDKCk6GMnAcwnPvEJJzFPJoBhLbgxEg0XgInVrADj+zze+ta3umAWS4sNMIyBsRHW/dvf/tY5mmMBzBve8AZnHlSNbiw+CwvtLM8AMFx9we2hlkYlDa6xZm9lCZ2W/tKeKQEmL+WafI+FQrrBmd5s0dj0/iHFRPbVr37VXRGbN9QwaxpoMPSfFn6o300yGMJjkU47yUQG4OEbwq7rR9ylmYw0xBVAOuuss3Lnb2TRNsbnfkg2/eNDA2A2btw4mmxYtJnMAjD6jDqYARhuJLUkQMKESXglMMDK0CxjSu7fvffe20Ub4vj2W5E+GMzH6rzW3KR2g0zSNBcKMPhjEWovu+yywjUY1a74XfQ+TRWOJ0s1ZQ4OkRMAjGXDsQAADNIQGoYmFhadrHTRRReNJuq1son64dEATKdpMPhfrGVccPgyV5ga34kR+h0DXOhT119NF0TQHXvsse7aY2XmRR9cCzNP2v3f/va3yxe+8AUTGRgv4bAkjabdkdJMq1Z6ZL1Ex4+JDGc3AFMkqPjvV4DxA2OyxhfjcxWyGAeCIOfcGvmpGgzCi4VXhYzfp0ss89t2wsNkARgWCqkOn0oz9PY3BcRH0r7wwgtdlJCfqR2yoFnPosHg49EQ5WZOfv/vr3vd61wpl04ykZ1//vkuVFkvdWo1b6RsQAamxppMJIBJzoukXe5C56bV0LyKrL3RTINtxvDVB8Nex9nd7K6d5PcBGM4Ffhu+azFzWkAvOf52AAzVJxB2fEm9HYw0qZH5PAYnP6bwI444wrTkmFsJ/EGDsayFqdNtD5UAE0KtgGc5RBrrb71UiauQsZ1yuyMtBiMkGYzNhNTSLDcnKZ0SV4+0iYbVKY2kMLLaCdslBDIrQmWPPfZwJpzjjz8+mjTbDtqQAMccrrnmmmivszBz/xmS/AgHJo/C0mDA7ENCzUmqtTTLmMYDYM477zxBe+O88zNemoya2wFsEhp//etfC3ve0jAzYz7GDF4CjIViHfIM6vkZZ5zhsq2bSYEq7eBzOfjgg93GAGhimcgIc0UjIWKElmZe8Q8J5R4oMIhW1UkNqQsTJOGYgIvSMU16RIPB7IgJh5DVidxgAITFYrKM5egPYebsU8rYYNqlTIm1UbEBbfLiiy92lQiyWsiY2mki42wDrH/605/GDVx82s2aNUve8573uGTLED8uDn58xjfddFPWUgR9XmowQeQKe5iDA1NDukPyTGOCamYguRKTAdEcSOStbMZ+SRdGpA57Di0SPRKJqsz8BrCoV4QGgtZCkh7Xz2JuUSermlt4Xn/4HpUIMEXx/7Ea7wYkYFZIYGh8Og8dH+ZDEvqYAweH7/ztb39zVQbIdeA7Wh5FS/7TH9+jnAkBAVQliKEVxqJLs37RPgEYzEw4+9NMZSEMuZnww9+bmXf5O/sUcIGZEbEUGvlISRJMrwhV1MDyK1cwJ/UHsI6sb1KzbkV3xkIUGQII9fSS2k1Rawbg//GPf3R5Yvzm30khxz/LoeazJB9oJkAhKFKPjOrfnFnM2XwXusEPEEYYG2eDdeM885vIVV03cvAQXu68887tNJnkO30+lqW1lQBT1E5r0g8LTPmFn/70p6NPKEPQYpYUu8QsRu0vDlOI/4UFRorC/IMUpUCmC8vnbCY0EUIqX/CCF7hNtXLlSlc1gAJ9acCHHZdLwA4//PBcdY1CyMqmZ95Es1By45JLLnGFL33NBB8KDINyOgQdaDFDmC3SF/PAL6GmMp5HW6GGF/XdmM+OAC4qUCBMUN/uqquuche1NauR5q+tBQC0H2VsKmwk1xOwRyjiHh9oqxp3yLqzNxEk0KYBG9bSfz9nh8KR7G+1AqjGbUlqxEREHgzRZLEAhn4ZE3uXedx1111uHsnmrwP/b1mLZmCUBB0ELsr0UHj0iU98ohMmOVMUsiXICOc9uS4AjYI4z5DxT/4LJlcEMc4O46cEEzXVWBulN5/xb/YaAMQttLyX97QCzRJgQk5EzmdZpLSFUKBhodhw/FsPdFJLafZqqp4SGfWLX/zCmRo4eP53ebduaIDmwx/+sAMaGLBG8KRtEJVQlaG10qhykmW7r7FhSeakcjEFOHUeSg9lPGgwaHmU4dE7URi/LznqfOgjD+MrYj7t6oP1TbOb5/UF6B7MGr9q3kWBNmCi0rCvOVG6BGHove99r/PbsA94Z6toJ99E9vOf/3w7013MfaxaV9GRWFlroUmeClrQEWETvym+Ss65Cq0+b2CcmDVPO+00l8mvFY/5Oz+++VznhmADaJPkzAWBWa0EmCwKtfFzf/EtB51NQBbxqaeeOnoTpAKCL7H5AELoIt/xzQZtnGLqq2AujAnQQPpDw0ra5ZkDQMycOQgwHMxe7SoDPt406vT3W/brWOaAlkp1ZPaHFTz3228/ZyLzL2eLCTBjmV9R32Ud0DZI8qb0iwpYajb238M5I9wdDe873/mO04As9EETogwWV3ergNEsVL4EmKJWtoB+fAlOpbhW3bI58KUQyaK+ilaHj81AVjMOWe7UsGwm3u/bxguY5mO6wI9A4AGx+0QkMa9k04g3NY1QLoWIO70TxDIuq1Zo6at8ZnsKxAYY9gTSNmZQ3Y/NNAU9AxqmPNkAhkAezjean6/Np11HjqkMAQ8fEj5ga2AAVhP8Z1mtBJgsCnXw59hEifzgzhlrsh3OPwCpk6LCkEqx53OVQKvm+wXwKaGqcwdG2XZ8CmAqY619ptls1r6JLHaiZSdSHl8QfhWtjNwsHYGxq+kMAY/AEaLQLI2bXolWo5U+GAvFJuAzOwrA4CAFYPQKActSADAEA5QAY6HWxH+mBBj7GgIwVHuw+ILUx4lJ7ZxzzikBxk7mHf/JHQVg0FyIfiECztqIDgNgDjjgAOtXyucmMAVKgLEvHgCjF62p6bJVRBogQ0FbAMaajlBqMPb1mLBPTjaA8e25JcBM2G2ba+AlwNjJBsDgg9Eo1SyzcwkwTSgUGnVlX6LinrRUl837NpzjZBHj7CZyJM3W6jNl/p/cEKq/kg9jdfLnHZ/1e4QoP+lJT8rUYHQu/OZa6VKDsVK4s57Lc26JKmSP3HHHHY5x4oxuVtaE/UHILnllhO+TI5K112MHKbRzBawmMqUJfAMNBq2ESsyWRt4dJXJa+Xfoh3VoVffQ8q6QZwq/D6ZTI4PyHKIQQvIskTXEsH/zm990h00ZMIuq+S9+n0RgATBkgD/3uc/NPHSh4+H5PAfVCjA6HuaJBkMGONn5ZZs4FCDElaS+0L1CpBNCEQUZs5L7lBr4IYhMtDLNPHu3EykPwJCQnHUVgl61wHl6/vOf7/iCtZQSxTQBJTTLZr4e5UP62+ITGis9CwUYZaJ+5nunbBIFGNVgsiSoPIRFayF/BJDxQxD1XWl2V/JguHOGgngxWh76WwHG12DIHucyqRJgYqxi3D41zDhkr7C/zz77bOGiObQZQKpZDTP2CQm573//+10SsiVr3ge8kHHFpVS+3q0A40dlou2RlMrtn5ZQZTRJAgPIT1KgShutZvtzZcLdd9+db0IB3yoUYHwG6m+KGMxc52jZfDoufheV6dyMxpRIIemJhUaLSWbs+mMhx4QERX5iVEZOZmJb90UowNAvJrISYKwU7pzn9PyE7hW+R9UKyuPDCAGppAClEVFUqTjxxBMdGO2+++7myfs+i7Rzazn75pdFfNAKML5FAJpRUZlcGHJj/JY2b3gN6REkRzcr5qtVztGKAPp3v/vdEWe9tesoAMNmBUWZNChJCQNq5vBvPmMzQkAStQiHZcJ5S4isW7fOFVnkPX7xOAUTmDg1s4iK4v/Z9CF+GJ4lmey6665z9YAwDSRVS4rakX2L9M68qNvFXRzUpvILXWrxSGjDnIl15zZLLiRC+6HYJe9BEvTVac2pYU5+bSg9wCyklrbhGaRJsoIpfIi92yIB+TstD8CgweCDKTWY6Ge20Bf4Ag/7jHL91FPTOmTKzLRiA+YtMsw5UzB9qv2SdX755Ze7nBi/sT85D9x39IpXvCI4hF3HpmeD80eEI2eQzzhPME1C5Dnf/LZqR4USMaOzUIDR7jA7H3nkkY63wCOYq5ahga7k0HHeAG3OOOtHpQQqBlCSJtl4hr6odwbfgR/GFrgLBRhfq6BGDqULMP+waWGaSeRlg1Ai5R3veIe71TGJ1FmbAKSGkeNUV0aerIvEv0lW4q4SblDUooxZfevnFJqjzg+VWXkHc0gmUbJwbAZs0tQb4hBqxVR+q3SoJiWeBwAYF/8PgHFXDRuDul++5GYdZ/Jg8y7mitqMtKJ2dkt/FDQE+EPClEsNxkLZznxGGTlAQWgsWnhSI1GBjX1FRj4OZfaW3k6K7Z997Df2NmcaRsZZD2X+vBOhkaz2b3/7246PpPkx0P6pDgAvwNfB2eqkZnXyNxuzFtxNaojQE8CAd1JhHb7DM/DatBw26ARtWA/1w0xIgIFQSLNklmoJ+qTUr9I3BEHy+PKXv+xqG1kb/WHTpfw+znU/OiutDwAAlVMLS1reQ9gx5i4ck1q8Mc2PwrvZBEgSFK9EWtNS9cn3KMiq2ZCDSQQIZR4AlyIdb2wiQIaDxx3f1jpheQGGNT/wwAMtpC2f6SAKsCepyAuTghmmMXGe8Z3Q3JVEIVQEkWZNhTE966Gmcs7c97//fScY4mPIOhtoMZwl682R7VqCsQJM2jh9WmIJgu9Q1bxV08Kkyivb4TKIosEwSW7HozR1svmOYd14TJwIiK985StmXwTSNWXfMUdpiGQa8+f9+k4AjJBgzDlZjb4olc29GkgDqpo2iwRR+yYXaX33u98dvSNF3+M7+n1NjoMN8+dGxFbOuazxpn2uIYuUqSAiBSC3tBJgLFTacZ5hPyJEcWGc3mfjz07NynqW+Dd7C+GOqr+tAEa/k4dalLRHIORqjayzTf/wAfwKaDyd1GIADPPzhViizogka6WR+HxHrSQTVoNBmkel9Tenv+hJZsq95qjoRE1YGsCCLRHJxmfiaRsRNR67LfepcL8JERRpzV8AQI97YwitVN9Rqxhz1E/eQW4Apbmt2sKvfvUrNw9aWlFJCy2aPQPtUYkxUxBC3Era9PsoAWYsVJ9438WEyyV8XFTGnkleKa7ai28e5ixQ2DUmMyeIAMaJFQQLQdo13OrX1HNPuD/1zjqpxQAY//4d1gKeBt/BVN2sqWnf993GplM0DQYG699h4JuwfC1GNwYXJZ1//vlmR+C1117r7iHRYnu+8z7pI9H3HXLIIcItcc2uklWA0YOkRer09j4Wo5mJTP+O6YCgA3WsZ5kFkDrQemgaGFHkorMRGQNRbVxoZGklwFiotOM8wznFDAVYJMHFn6V/PthTaAuf+tSnTITwz03WmdAOCXg56aSTXIBQq+KxvnUAQZWL+2JL5qZJb3uoaIBJmt/5Ny4A/MVqpUijcZ41CJln2rPRAMa6iXRQRKYAMNYoJDYfFYgphW1tMFjuHOdmPUvjQqXjjjtuu5scm31PNzQAg+Zj1WAwTZxyyimZZj7LeJPPsAaAFiBDlA8anKWtWrVKDjvsMHdLXjPTBP34Gh0b+9JLL3XZ2jQf8C3vLJ8ZPwoAMIQQE+KqjvWs0bC+Z555pgOmWI0zjlkbS0irfei/n6grAnI6qZGMSvCBtcJ66Ng5h5w/IseaWWdC+yzq+QkLMGgwAAyhi9aG+eqHP/yhCWDY0AAMKjd+lywHo6qdAAxXolqjtlSDiaG9+ACDFIUGZ2loMDyrAJN1uHkPfi3K9ePk7yTp0TLfyf4Me5u734mWDAEYTGokW8ZqAAz5M2gwWXtQx8BV5whTndRiAwy8Aw0GYLUKz+2iT8cADNoFGgwM2tJiazA+wPh30bcaG4yWSBYW2po4+eMf/9j5YJBuYkg4MHvCEtnkVhMZGszhhx8+6kPLOtwKMJgmqEhQAoxlB3fOMwAMUYwADP7GLGFKNdTYGgyBLwAM+zFrDyo1iSDDF9FJrQSYCKsRaiKDMQMw/LY0ErzwXfhO/izmjxmObFcryrNRUW3JZaFlFZJjzviS0BasJrLf/e53DmDWr1+febe5hS7+M7oGBE7g5Lfe1ULyKiVsbr755qY5Ob5PjXfi10JFt0aqhc6lfD4eBRBsyH8hjF8vxcp6G1IzAEMIfKyGL5P8NZI+rQ0rBcDUSa1dAIPm5t8W2gk06BgNBtMKobQwaEsjhBgnP9FkKlG1CmWEISLd4OQnu93S0JIIhSZcMslQ077PoSPqjNIZ1ux5TH2EKTMf3pFVEM8ybn2G8dAnfi18PdbNR6IW2df4VDS5tNV7AV7CuamUS9SaH40XMt7y2fGhAABD+D5RYeR+WRr7m9yL973vfU0fT+4DPZ9W4RNLACH2hE5bzh8D4T4iAAYBbzz3ob4b2gIw8JEYFgoVfBHsSoBpsXNhTCROttqw/tdhxDzLtaLJTPkk0Gi4Lg7Jt771rS772NIeffRRVwuILGL61OiNpAmBzYxpgZIx2KSJ3beaifgeZbmpAJAWhmkZZ7NnmDfmMaRTsq6t5XiYK+BCnSm0mLSD4R94QtJZBwDfOu+xzKv8brEUYL0p50SiHgEqrfaTMk5MoRdeeGHLwBGfyfqRoxaAQcghQu2ss84aPXcWMxm+iM9+9rPOKqACVrHUsvWmcyfPjXkA4LFa6eQ3UJZNR9kYSlDgYMZJntQCAAZq8lCDh8biIUUh6eAIpPkhi/wbXwiMn2gUAIwNaG1sEqQhNgiFHDUJLclE+TdO7te+9rWukjIlGwBAVHu+A3AoCMLkYfo8z9gYL4mcZCBjviPs2i+rw+cWpq2VrBUI6Zt6UUSoacE8PiPXhiRV3qHlQOgfWnN7HuPiYBKuSgDCF7/4Rbn11ludCS8ZBtLxIQAAIABJREFU5kh+DYyGO3DQwmbOnGklbflcB1KAABgtFcN6a+a3DxSsMaViED7wj2SVZUnTWtCK0ZR4h4ZF63Pqi8Q3+Y1vfGPUD6hRiVlkY+9iDaEqAeZ2/q3mauUNnA32uvKRrD6bfc655oxjVvT9tMwBwZH5kSR63nnnNa00nffd/vcUYEoNpgU1lYmyOCw8myIpcSMp4z+BaRLdBVPEAUhxPsCG+mcwdtU0+Jx6XzBBnNYATZ4G00eyI1wSMEhKYIwLM5QW1KQmE4eVJEo0AC1lo/WYYOIEMwBI2Iz1ALBBmAsbVv0+HDyL09UHYy12Scimmhzpj/6pd4ZZkbI00Bp68ZsDx5iweaOJ0AfzBFzwc6ldWxmBFivlMBOabDUJ5qF/+Z32UIC9QH0/BDb2MOeJphos+xczKwKgdc0VnOgbZs8+pCAjJlvehflZ38Gzuic5AwhB6ve0msg08ZL9CRiyL5M5aQiZJB1Tw4uCsHn2LsBCYjhCGHNgvEonfiNYatHaIs3eaTtBo8hKgMk4J8lb8ZKMXDcrkvkHPvABp9JrAb2kpBRq77Uc4WZ9+tWZkczOPfdcl7TGBtPPkpf8qKT1uc99zjnUky2v/dj/nv//HASuBaDqtM8woLn6WTjMHEoKb775zW8eBb60scSgr2UNymfaQ4FW5iiLiUtHqXuH3/xg8qIILiHw7ENNBFYN34+mVFDJCq5JUsTPcvc/860bnD+CXghSoEitxUqgfWEBwKrBOVcBjc/UJKdCLn02u+WzyFUsASaQms02lJakZhPisCcoQBP7Al8R7XHKVAB8aAi66XwNJGnCe+UrX+lsxtab60IGrocbUMFkQCQZLTkG/qbgzme77babS0gl6q5s21MgL/BPVjr69CLTnEKw7EcFjywg8wHKQkNf02mm9QBAalImSpQbaEOiH/E9EUGH9SQU/CxzCH2mNJGFUszwPGY0JCFMOp3SkFzQXMgnsKrFmNUASmuOSp65YqrDt2W9wQ67OoEHb3rTm4IkuzxjK78zOSgAUFAEloKazW6+LIISacJTWr8KPpjNiX60Rq/SF5YAfJMx5xFCCwWYMtEyhGpNnvWlEu6awZTTKQ2nHk5+JBxLxAtzoTgdAEM4ZojpwTpnxkH/OGXxBVlCJdFmzjjjDBdAYU0YtY6nfG5yUgAnOJGG1ijRvFSyAIzPQ9BmiBIlLN/aeJaiuZ3Sykz+AleCzaERJUgRmH46pQEwSP1EwFhsrzgiCUIAKCnqFwtgiFAjxwFTXatihkpHgg4ow059qskCMM0EgqLWJK3/ovrulP3fahwADOVo8MHEbBaA0ffzLADz9a9/3V0XYm1Ez3HJYac0BZiyFtkYV0QjROiGA4uT7dRTTx1jr8V9HQ2Ba5CJkLFoCqi2aDBs8HZoMEQFWTQrNBg0Q8xk1ooExVHRre62nwoeo+275qPRP/EP2rY/bPtM/6qfNFx/255qbH221qg/ZsiNxtZn3NMVkeo2YcZ/0I2s3pCBwUEXmlqRisycOX27UbpRV/1xV0bp7o+N/rf+2xufjjQxCX/a232UIEGx61Bcbwg2OMbJ97LswbxvtgKMajFES3IPFXlilsbYybFBiLREd1r6HOszk9YH0yyaIy9BNdKDRQa1cY7jW9CWFnXW7LO8Y2j1PUIVcWIi3VgPESHLxMkjFRXdNIINDYnS6tb7ZqAtmiEMwZqUWuzYYf6DxOVIQ3q3sVz+1hCpdznm36jw7xqShkijuu2nJo1qlzi2T/6QNKRbgJea1Bt16XKY0iX1hshIpSr1SkNqIzXp7eqWYRF5dGBQ5k7rk3Ub+qXR0yN9U7qluy5Sq9dE6oCESE9fRehm1YMb5K7l98quC+bJPrvNl97q1jvipV6X2lC/dHVXpdq19Z70kVpNunv7ZHikJlLtku4u+qhIl9SEUY7IkDQaNempdEm10iXS6HZTc63akEa1IXWpSnUbGDGjhoO2ilRHn3ssFhe7JmPrDX8FEZM4x2M2C8AouCBIIUAhqCIYWhrnmiK7AIw1dNrS71ieYR7wEaqCzJkzx5xQPZZ3Wr8brVQM4a7K0KzM1jJoH0SQPMia17+FhBpa3hX6DPMltp5oLYuJjI2Bk5HLnsjtidU42CSZInFbxgWo4IwFYMbHRIZYDnhUpQF4VBpSqcBJYfJdjkx1BzANkVpNRoZH3KGqVhpOu5CuXmkAIPWadFVrMjICe+5yLL3eqEh/Q2SgUZMtQ8Oydv16Wf/IWpkycyd5eO1mWbjTTvLQxvWyYWhEZvVNlSkVkZH6iNQr3TI0OCJ7Ll0ia9c+Iuu31GXFqtUyd/ZUOfygvaTaqMuGgUHp6u6SWVN6ZGZPrwOuarUhvT1VqTOGrq2gV6/VpKcLUNw6pwr/7zSj+tawe0CUf1dUk3Mq0dbt4dSsuoMY991GF+TZqnollL08+8k/q0Wa8Nh73ICJoKNNQ/dj8AdLdFpegEGIJJ9MTfV56DzW7yT9SETB4eTninRN3RjrO4r4fjSAIYEpRlVTJ5lWq06yJtGJGHaa+mbGMz8DHwwVA0LKheODwfnpA2URC6t9IEET608JG2spGmhJZj4APh7Z+Y6tbjNXVcifgKGibWyDCf5Wq4jAZquNitNOGvUh6ao0pFqrSr2BblCVSk+XDAwPydAIwFSVgcERWb95QDaPjMjqtWtlw6ZNQJYMbumXBYt2lzvuXiXTpvbJQFdNqlyYt3GL9FW6ZKRRl3pPtzy6foMsmL+zjAxskeFaVR7dtEkWzJkhhx60t9z/wANy68pVMmXadJk/a7bM7uuT6dP6pFqvSU+1IfPmzJRuqcm82TNl6pRuadRGpLe7KuBmg7FWq1JhTk7LqUuluyrDUpEetBRn1lP0gDpbwRWa8H/A1tafsSNMzPPDeWWfYy7jDGNiKloLiK3BcK6IIsN8rLk9RZ7XvH1xfxPRolQR6aQWDWAoOcEFRjDdIptKPRSVxLREFd8saaXI9zdz1vJ3MpOp8MwVrxYfDOOibMzpp5/unJ/WWmEh88FsR2QbIaLWSrlIdlQBID+AnJhmTKBICdefk2OhDXEmoQrgURUZdrK/SG+jJpVGTWoNkaFqjwxgIasPy5SumvTwzEhFpNIjWwYbsrlRk5UPPiir1qyXSle3bOkflo1b+l3fDz3ysMyaPl2WLVksPSg9PdPltuX3St/smfLw5kedVrFkp3my09TpMlKvS6WvR1avXiVDIyOyy/y5MtA/IJVKl8yeUpVli+fJivvul9tXrpFqT68Di3qt7sxeM/qmyG677iJDA5tl3UNrZMkuC2Tp7ktkRl+f9Fbr0letSF9vjwPMoVpDeroq0tMFcI5sE5y2al6jPhiAF/TlL5W6M/Pxr6p0FwIwug5FaRX+HqEiBOalW265xe11ayh/yH5vB8BgHkMTo35b0QAZMlcVrBG2OeMEUXRaiwYwJCHhgKeysMUsYyUMGxNQQSqHmWtZGM0AVsaumo7+Lsp8pnXF/PECemT3XnDBBc6Jyb+t2gL9kANDpBdlV9LUW8thT2P2ZOhTeoZaYVqrzUJntCqkTHxcaGQEIiSZAePMU2LD8v5RFz9g4sxhXQK7xXDUVR8CUWRQemRtpUvueKhfhtauln13WyTT+/pkzcMbpH+4Inffe79sHh6W3mnT5dY77pSpM6a78U7tnSKzZsyQxvCA7Dp3jsybNVNm9/U6n8bazf3S6Jsul/7lz+69SxfsIjNnzJbBhkhv3xS5/57lcu/ah+TA/R6HkiE7z50rwxvXy9KFs6XSBdj1OBAfHBqWoZG6KyEyODwkC+YvknqlKqsfeEDqtYaj7dDAgCxdvFBm9DVk2bLdpL8msmLNepm3YKHsMbdXdpK69NVHnE+J+W+33zQ+Ae2OgWBCdNQZuwbja76cJa1Xl1y3tD2ZVqPP3yP0hVDI3TPwhyL5go6vHQDDucLkjO8mxhwsZ0TBBR8SwiACvfUuLWv/RTxXKMAk7beUg/jWt77l7qjn5kktCJfGRJWB6QZRYPAniQOLMjFkv1Meng3NlcmE5y1fvtwx+aRtkoTM/fbbz10BjH0yS+r256BZxERfXX/99XLDDTc4qSW5qXiOWl042XBmhkg10IKDxzgp6Z1WgE/HlGYfbzUfaqdxCZjeNWPVqrRP/C9sXuiXbCRjot1AV6opoInppi9iYyL9V3Au4IfZ5t6W+ogzH22SHrl7c0P+umqT/OHq6+TgnafL0/fbSyq1mvx91QOyas1D0t8/KNOnz5BZ02ZK/6Z1smjBzrJk111kzqwZMqWrIlOrDZnWXZVpvWgIdecXGaiL3Lu2X6688TY56KCDZeOjm+Tyq6+T6bsukWrvFBl6ZINs6h+Q3RbMlak9XTK0aYPsNKUhhx2wTBbO28mBYKWGv0ZkBJPc8Iis37BZBmsNGaqLrN84IKvXPCyrH3xQFizcRXp7umX9ugdk4aIF0pgxV/5y+0rZXJkiRzxxbzls4XRZ2jXixlpx/hcMgoAtJrMqysvWho2tyif5AEb3OF1xBqm1x15GG+dmU8AwbY9xBrKEN/YPV/hSu4w9pHuEahdo1JxdjWxkHOxPmDd9A874NGGgOoY8glYzINSzgPSPuSs03YFxU2+QH63bprRMeye8D36lIKwmff+saHUB/qZ9pFk14BdasJMbPOGHnMVYAt9YznOhAONLP8psICRSHcxfpaE0Rgfhkxs5GQaIZA0DVqJTtJFLktiwyvT9A6OLxHfw1ZDX0aokS9L+zL/Z6F/+8pddsiJFL9PAQ/9mkZ7SFksPqr/BxrKoSe1KD29In1lFBvWAUFmXKxCwrRcKMmCLyuTYtBp1qdWHZX33FLl6Q01+fccjcuXt98mWdWvlTUc/WZb1itxzx11SnT7V8dr68IAsW7RQ5k6bJbOm98i0qT0yc1qv9HWL9NS3mt8aI8M476RRrchwtSIbR6py55p+uerW5bLv3nvK4MCA/O6Gm+SRKTOlNm2uDKzdIrWBYdlr0RxZuvNOcs8t18o/HLiXHLnvYtmpT0SGR6SnMuLejw9Iqj0yXKs5DaTWqMjAcF22DA7KunUbpLtvmty3Zq0MSkPuWfWA9HfNkgdqffKHO++XqbOnyTMPWiLP3XMnOXjOFJlRB2JHnKbCWBsELDRw8GMOrDlfzFg1GPYIAhS5ZRSjXL169XZ+zSTTtOx1PRcUloSBk2uiV4mz1ykYyZUYnGf1Z8CI+eG6CLQdqk/wmTUkOMlDWgGM+nLR1Mn7Cm30jfAGEPqXEqaZ/nyLCu/xa67pe5UO+u9m55a/A7z4W/jROm5+lG2WIB0617zPFw4wSRSPOVHK0BOC6/IRYBTONp3eYH6Yr97xjnc0jYxKAgwbhc1H+RctV59We8h/tzLeEG3BIpnlXWAf6EPGxDxaPc9hYJMjPFCdFhpRg00FhbGuO0uJkO7k9hoRWFV5uF6RS1ZtkB/dvkauXr1FBvsHZN+pdXn1oY+XpyycKlf98SrpnTFL9tt/b5k9pSJzp/bK1K6K89cQhYZfo8q9PqgYlR6pdVelv1KRtSMiqwcacs9GkVtWPSq33Xm37DN3mhy02wK5cfUquWL1Onmoa7Zs3lSXgS0bZc85vbJkerd0P7pGTn76U+VJu86R+X3d0iMN6WsMSxWfUX1r8UPHSAhv7uqRGiYnF0VWd2HK6wdH5P71A/K7K66SpY/bX9ZXZ8q3r7pdbto8KPN2ni7P2HOenLL/InnKnB6ZW21I1/CwNHrRt6pbtZhGRRpoMAUADIye6g1UofAZZNa5arUv2QvsE84nVZiJSsSsbWloLZ/+9KddUduQel8WgNE50S+Ah3mJBOmJ2tKE6rGev6JoEQVg/AkrgytqwNoPJjfKymO6UulGTW+K6MokUR3Z5NQt4+IfS2E7+kTrohgezknVLtIWzj+EecDCB6W0/tXP5Es2SbqmvZe/KU1CInaSgKlmPH8N6Vs1Sfo+7rjjXOgmQK7zGcsmB2D6G3VZ8+ij0ts3VWo9fXL5ig3yvVsfkD8/uEX6q9PkcbOrcuKSXtmvZ4scte9SWbPqQekfFnncnrvJrF5yYGouErjRRYTV1oQRwpSHG93SX6nKik11uXHtgNz80Ea5e8OQrOivyKpNw9I9vFmeucs0edVhS2WgXpf//tPNcvXamlR7ZsuSad2ybGZFlkxtyNLp3XLgotmyuE9kztRp0s29OuS91OsyVG9Id1eXdHWRtLNN8HGDaUgXWogDm6rcvXaLrHlkg+y5eBe5/b5H5LcP9suPHhyR5ZtGZF5Ptzx7cV1O3n+BHLbLTjJ1aFh6ukW6e3qkG+2uvjWUmZBtsmTyRpGxlkR8En7r36ukAkZy//l7L2u/6z7h90tf+lLna+RqCEvj6vETTjhhNDgl611pvKbVd9ifmHoJ40cDn6gtCTBjOXdF06BQgElqAEUP1u8PfwcRKQCNSoq6wXxHv46JQ4ItmFBJggSyGlIcd8zwHf4ficp/T5LZhhw6/7u+qaFZ/0lgSRt7s02VJt1kzV0/94El2b+CkIIYpjL8PZgjWwLMNl6LEoE07xilk8S3ht9uDUuuylC9KvdsHJTbVt0r8xctlodq3XL+n1fKn9dWZEOjIfOndMkxu3TLqUculr71D8vus6ZLd7VXhkYaMnVKj1Tqg9LTvTUZsUFEFxoZ6ZuVHlkxUJPfrRyQax7YJHes2yIrB0dkU6VHBqvTpL97uvTVBuRJPevldQcukiP3miV/u3ud3Ly5JlN3miv7zajK/Kki83qd1U62bKnLnPqg7NJXkWpPt/TUK7JlYETW9A/K8NRuWTRjqswkhGB4UHp6ep3mgcYxPLJFerp7ZEh6ZHB4WPq6qrJppCE3DfbKF/96n/z23i0yOGWOzN2ySp61dJq85Ml7y9Luugz3b5bdFs6S2RUCHkTq1a05mY6O1oX1nlPTFJYAwm85O1rE0dcc8jAt9o+vDeHPw2eBmdrS39VXX+2ESHyJOs6sKVpMd9qHAgx5aATCTNTWzHzZCfMpFGDaOSEckajbOAotjc3EpWCEGOJ4tDTu0qaEC/bVsZgKLO+K8YzFXFDUezGTYTfnjo2WbRvAEE08RKSUS1bHkQ+wYMIakZFKr6wdqspFN90vKzZskIMP3Fcuu2Wl/GxFTR4Y7pO51Ufl2IV98uqDl8ihCysynYg2khRdembDmdPqjZo0QIBtF9DVuqfI4NCQbJBu+dY198j/rOmWFUNTXaWAjTzXTQ7NiEj3TOkZHpC9KmvlxF275Z+etLtMHxmWjVKRTX1TiJeWezc2ZM36zXLXhn55sL8me3UNyosPmCMzZk6ToU0jMq1rity8Zp389ZE1steihfLUnWfJbn0N6SN3f2hYCAqrd22F1x58K426jJDIKVNkfUPkzyu2yIU33CeXriPHp0/mNzbISU9cLIfuPFvuW7lcDj9oqRwyu0umEZxQqY4JYFgrNFBCXInM9G9mbLWOIYxchS+EEPylnD8LwOBjRTMm8IBmMfFaxqXAiQaOkz8kk7+o8zJZ+ikBpsVKlwBjPwZmgMGnwn9Oa9lq5nEJhi4SCoAR2Sg98seHRuSc314lU+Ytlj0W7yr/d93NsnygV7obNXnGHt3yygN3lWN2mSEz8KVTyqU24gAGBQGn+nCtIf2YlKb0SX+1KisexbxUlelTq3LRDffJ+fdskbvqc0SqUx0ISW+vNOo1mTmwQfadskWesfsUec7e82SfWdNkRqMifV0itz24Tr5+zT1y9RaRddXpsr7WK1OHR+RFu/TKaw5ZLCs3D8rf//6QHPG4JdI3pSK/vPV+ueb+h+WJj1sqx+4xRw6Y0ZDpjUEXtdbd1ScjjYpUiYyr1KRWp3QNCZfdsr4uctnqfrng6hVy3foe2TCwRR6/YKo8fe9lcu+Ke2T3GQ1586F7yj591Cdw6aaOhnlbCTD2UjF5aTxZv1cCTAkwhex9K8BsC7aV6sjWmmKuEdbrAAavRFXu2iLypRsfke/deI/MXbRU+irdsuKBB12o8FMWTZUXHzBdjl80QxbUMXpRTmZEuir1rUAlXbJuy5A8tLFflj+0TqbMmy9/H+iVv9xxryzeabqc8NRdZd1AXc792yq5dG23jPTsJNWhIempDcmcnrocOqchxy+bIQctniFTpC6r1m6WkU2DcuCiudJVH5bvLH9ULr7rAVlenyabKtNk966anH7QAnnGnlPkohvXyJ9uvl+O3nuBnHDQIulvVOW//vR3uX19vxy8YJ48d9kcOWRRryzsakj3YEWGehkw5WG2JpY26iPSK+S+9MryWrf84u4N8p3bNsptG4akqz4oey5aLOs3rpe+/gfltCP3lRfuMVPmdxEusC3TPyfIlABTAkwhTCClkxJgSoApZG/ZAaZG6UnpqfeMli5GkyEjHYCpSbdcumqTnHnFSrmpv0umTZ0hlYERGajXZOeZffKMhVV5zuKGHLfbPJlf31piBWdEV7UqQ7UReWh9v9xy70OyptYj169+RFZuHpEVfQtk1ZZh2aOvLq8/dJkcsWu3/O+Nj8gFd2+Ru0emysxKQ/brGZBjl0yXI/eaI4umi9z38ID84e+r5ZYHNpHUIsfsvev/Z+884Ou6qnT/P+X2q94lS7Jkyb3biUsKTmEIJIEMTEJgaEOdTOhDCfBmhjLMGwZmaG+GIZSEHiAwQAiENJIQx7Hj3osk2+pdV7q6/ZT3W0c+mYuQrCvFDg5481NkdM89Z59z9t7fXmt961tcs6TEEcV8umOQbT0pjgzEqctTue2S+U5G/n8808MzgxbzPRneuKSM65bms70zwTf2ddM2YrOyPMwNjSFeWh+iyjYYiIsYjE0oHMCnT+TjeBzisk5rUuM3rREe6FM4OGowNBbB4/FPfJqK8Jd1Qd69sZGVYQXdFnB1dA/m9C4vAsxFgJnTwMnhS+cUYJ7vIL/IZmdXacyWn3CZL9l92rhxoxPkzzUGc+TIEYdF5ubwuOUCpmOm5OL/zeGdnLNDpvJz58LEcTvgft9l42V3zCUAuCw1ib1IDGam0s/CnZL/eWyvEzs4I+HoyKrIGhlD48fHB/nQY10MBovxOKkeNpbHi9+Msdwe4pXNYW5d1Uy1R3hiE9nuGctiNGZw4FQP21t6yVQ0sr17iCOROEOhMtL+ICVWjJeUwPuvrGN4DL5zcICHTnSxYF4Fr2gs4ooKH7ZfY3vLCFtPDrGjP8mIEnREKRtDNpvn5fHKpWWU5mmcilgc6Irg9cS4ZlENu06M8Pk9QxzTCggrCpvyMvztmlKqi33cc2iUHx3ow5dJ8tIKL29ZP4/6fA+P7zruJFIubV5ASXEQ28wQ1mwyiuZYcT/ccYqfd2ZoV0KMp1OOWoCl6pBJsiGY5B+3NLGlwotH6NfKRJjfDYbPRrlCAEa06v75n//ZySfLZYzMdqzL8ZIkfd9997Fo0aKcYjAyt0VJQqRl3DiOG4uR87l6ZvK3yQSZmdhjLjlFaMoXSpBfnr0wXrP7nkusSu7fJfPIu/yzELs8Z6vkNCeSvJS/+Iu/QJgmsvCfbWK4wCDJlpK8JdInuTTJ0BUQE/FKlxk1lTTEbHj62dedTAfOZWLn0u/n6xi5bxnM8kxEHFOSUWdSXxbJygnZSglvS8qgjeIE+RVHiyuqKvzw6CAf3zbIkDfPia3I55aukmcnuDyY4M2X1HNNbT55pompZRyrp713iAOtPXSldI5GbU4R4nDMZECyU4L5pFQdzYyzSBnjLUuruGJ+Hsd6E2xv7WBxQzXr54UZHzP47ckRHmkZ4kRMZUwPO/Roy0zjN6JU6hkur/RydXMlyypDBLwSQ0kT1NLsO5XmJy2jtBgKkYxNfirCTQv8XL+0ic6YyoOt/QQ9PtYV+lhaEqB7YJAdh9tRYlFWNFSzeul8CoNegrrorCn02xoPHBvhi7u7OGLmYeveM1R5HcWyWOWN8tHN9by4ykOedyLR0qllc4YSnevCJGNFFqVPf/rTzk+uEkezBRgZK8IwlFIWov6QSxsZGXESIGeqr5StyjybfkmfZLxeSDTluWwQsp/lc/1+Lu9lNsecUwtm8o3OZpDPptMuWt9xxx1OIqQrw+DubmTAZT9o+beoAAhTRuiIuUoqyPdEX0ySvUQ7SXY7ZwMyd6efK1BMBpjsXVr288jOQ5i8u3Gf8VQMm7laMNmL1HQTVp6xfOYm0ckkdZWtz/4uJXlDfnRMVYBGgg8aaRu6InHMYJCfHxvmM0/3MuTLR9E0R03YttPUKTFev6iU16wvo14YaHaajKoSt3R2HT/N4wdO0q8V0q6EOZ7U6MFLOpiHlTKwpACYRyNgjnFZIMN7NzTQXKQRS0DYZ3MykubH+/t4pH2YdjOMHSjCMv5XVFIXCrWZxmemWVZgcmVhkJtWVLGsUuq3pOhPBmhP2IyYaWKWRiyeoEpPsaGimICi0JM2sL26E2s5PWzxwN6TeFQfhcY4wfF+1jbVsnbJfAq8UoAmTcIT4NCIyZcP9vHLUzFGLT94fai2hp0xWeod54Pra9hSrlMQ1sjTRU/5f1s2PX2mufV8AYz0QyT7RdpEVLpzWR/E4pGEalHRcHfqrnXm5na595dNq8/FgnETLWXsSnmKP3abvGbJnM7FGsmmcGd7Hf7Y9+OsZ3auq+Ese+sOcKH4ityK/Lic+KkumZ27Mt1CK8Ag7i1XkloWfckgF269SFtkSy24yZaSbT5v3jyHTy8CdTKw5fpifkvf5Cd7MobDYUezzJWpl88FZO666y4nqdPVYJoMptlSFs/FopnKtTHdIp/LBJ3la3t2Ervfm+4a8syE4nnppZc6MiBSMC2n6pfPJh2KRMtE4mHa1unNZHjqaAuVdQ387mScL+7oZjhY7KTz60aaYjXGy2rD/M3yKlZVevFl4vg8HkZTFu3DMXa09rGrZ4yjSZ02w0OisJyhjIal+5xb0c2MI7kvyssNRoSqc3HmAAAgAElEQVR3L8rjpsWl5Ps1R23527u7+VG3Ra8SIOUvkJKXaJJxbxtODo2miVqximHphJQRlqYG+cDmZl68OJ+2/jG6MwECBT78HpwSacKOkwW/UIVyzcaw0+waiPJIT5w9cT9HO4ZpCPnZWJGPp+cEBWaMLWuXsmReKQGP6IupjJg6Dw+k+e7uHrZ2JYj4w2fq4dg06VHee0k9q/IUbCPG+qpC/Pr/imK6xeZyef/PF8BIn2T+ildAcmKkSJaMmeyNlsw7ScR0k6El/+zuu+/mm9/8pqNSLsoR7nx1AcWVXckeq7kCjIxhyeSXCq6zaXJ+8aJIYupkq0/6I2tVcXGxcx85zYss6zN7/ZM1UzQd5VqyFrmgI2udPCtZq8QKm5xGcb7Whtk8o/MKMDJoxXcqOl6yMA8PD5/VfM8Wu3QfzuTFVgaDDEqpPnfDDTc4D1jcWIcOHXKE+UQTKDv2Iv8WwKirq6O5udkZuHL89773PSfrXI53XV5yTemzXKO+vt65xnXXXee8PBnUkuwlAoDyoidbC5KYJoKbEoOQfkx+2dO9FPc4GSySoyMWgEhqTNWydynZn7uuu6kG1FT6TbnsiLKfiXveyd+T/y/xlqamJgfA3Uk048A+ozHm3IMwv2ybMVvjQDTBT7Y+zSVr13Owx+Ire3oY8xegpFJU67ChQuNvVldxWaFGUBOpFYtk2uJkT4Sj3UMcGk5y3PBzzPLRmrBJBPKxFN9ETUuPjpZKoFg2Ph0alSh3rCvlmmqPk+U/EDW5e08vP2pPMmh7Sdo6uqpP5OSI9L7EPYRSbNhIYr7qGWe1L8Udly1gWYnOD57p5vGeON48lbBHJc/rI6R7Hfpznhbj8vklLCsv5OeHBvjGkT5a9RJIK1SqCTZU5rE2XyPeepDG4nw2rWimNt+HVIMxPF4GLJUnO1P88OAQOyIphg2dlKpRqw5z+7oGytUMXT1dvG7pPOrKCiesQyn1fKY0dC5x/+cDYLKtC5mTkkEvXoXJ+lsy32QDKZVqZY6L10Dml+S7iRUjOTEueEq/ZY7L55IXJ4X+XCWCXABGxqqcf7ZaZAIoksIg9ZJclY/Jc1bOLfcpG1uxjqSw4ExtchxFzi2b24ceeshZg1x1a7ln1/pat26ds1atXr3aWavm4iKdqV/P5fPzZsHIYiwPViQockmQyuUm5KXJQBVV5Q996EOO6Zzr7kDOLwvn+9//fidW4GYrT3ddWTQl8UwE+nIJmMoAEEtKantLP3OpdSF9l8F67bXXOru0XNSec3lOF/Ix7gRIi8dKar4YNiOayt17+3n4aBsvuXwlHYMZvvxMB/68MPX2OC+bX8jNq6pYErLwGUlUzUfS8tA3muHpfW0MZJJEiyp4uG+cvXEPo3oIU8oPO4KQ4o1TsOIQ0Gxq7WHevLqSl9WHGI8niaTiLK4o4thwinsOD/LA0WGG/eUYqgfFTDgKA7biASn9pajY5jhhT4ZXViq87/IGekYN/m1PL89IhqSdxrZ0NMuJKKFqNqWqyY1NJbxjbQVHezN8ZkcHu8xCFEPFqyUpZZy/XlxJc2aEyOmT1Nc2cGlTDZUhhZSaQrIyE5bOgSGLH+w7zoNdJu2UssAT5a1ra0ikLX705C4+d8Narq7NQ1cy/6tV5hTVUZ18ownpUKcG5h8Mj2wWmVgMubTZxDpyOd/kYwSAPvnJTzr6aGebf9kLqizGUoNKPBuuPqFz55M0CueaaOkCm2wkpV+SCDpVy95gyn2IhS8EitmUH49Go450jwiPztQEXKRoodTIutDaeQOYj3/84456sasyeq5u3N2xi4TL17/+daeGSi5NBplYGaL867JSpvueLPwCRhKMFPkTVwF2puvIDksyj8WUz7WJdtdHP/pRJJ6UC5Dlet4L9TinpLGAvSrJ8xIktzhlqXxhRw8PHW/nunWLsGJxHjjYTl15IdcurOLqxjxqPQohK41fFdkXD5FYhl0tvezriTLuC9LjzWfbsMGplE5CFUCYuI4j9W+mHKZZmZLgxkoff7uujFRG4X/2d9E2MMDLVi1kU32QziGDe/b38Ej3OH12EEMsIHOC/uuUbLYy6F4PNUqMty7J5xWrynjkxCBfPpGgNe3BawovTsMWCrYmpOMMISPFFeUKH9xY68SbPr+ji18Nqxhq2CmjXGBnuKLA5poyDWWo3UkavbRpPqurCvHoompgY2h+Rm04njJ54GiE37YkMMf7ecW6ZrpiFj/deYR/unYZr1+cT1DUlZ0qmCKG6VQnOwMwLry8MABGeiusT3GNTVUuwh3f2QAjEvpvetObHCKBa71Pp9wuf59rJr+I5kpNm5nA2LXaxCPy8MMPO9Z+Lk3WHrnvj3zkIwjRYaYm1xGxTvEWXWjtvAGMmG5itubqLsrlwWS7zmQxFjeX6JHl0sSiEDqixGFkYExlQrs7G9fNJqa6mMLivprR9QNObQuRlhEgy7WJ2058wK7lk+v3XrDHnaljIhpaTjExy2JnXOH/PnWaJ04N8dIllawq8hIfjbC6qZaGYj+ZsRh2IkVjRSH5wtK1TE72jfDb3UcYtAKMhMrYm/RwYEwlpgUmpAEwMMXtqXocqrNqj3JZocVtK2tYWaTz/YMRftQSYSQJi0v8vLIpn81VQSK2xW8O9fJI2xAnUkGiah7oPjySvZMcx6PrbC5I8M4NtVQXevjvHaf5yYBOVAmhmhaarmIYKqomIJfBY2RY5IvzzpXFbJ4f5rv7R7irdZQhvZiMYaFbKtXJEV7RVMACbYxoewvzywq5ctVCygIaiqUyalicHB2GwnwUbx4nupK0tHcSLq3gsdOjPH6ih7etm8f71ldR7RN4mdB3kxwbpHzAs03A8veLl8lHF6IFI/NNXOBi2Z9tjk8mMwiJR+Kl7rozVTx0rhaMPCsZr+LVEDf7dLHW7LVCjpE5/tOf/pQXvehFOU1bsV5EfFO+k2uZgjVr1jhrlbgdL6R23gBGBocsuOcSYOTBZb9UEejLNTgnJrOI+QnIuK6pmV6EWBf33HOPY5XkwjwTN9nNN9/s7FZyoXvKOcXdJ1pIt9xyy0zd+dP4/AwxSyRd5J9pI8NvR0z+ZVs3z/RnuLbay5vX1NAkWls+jRYJ3B9rY1F1BesaKyn2SjVLlUM9EXYdOUnK8nJUzeeJMZUTaR+G5kMYXx5L4idS58XjUJ0bPCO8bVkJNzUVcqBznP93sJenR4MoagF+YqwIjPGXzYVc1ViMYilsbYvw4yPdHEh4iJg+bDWIYlqE1QRvatZ53eoa2iIZPru1nX1WMaYehHQSJaBjS3Uxr2jWZNBssZzGubXC5G2X1rL1dIL/OjLIgVRoouSx7cObinJpoc3La/PIH+lleKCThY0VbF7SRLHPSySV4fHjJ2iPJ1m5oJmFRfmMJjPsG7H46u4u9g+bvKTGyz9uqmNp2IUQV0BUkjnlWct/hcqczTWbGFIXIsDIHBXwEPVlAY1crXvZyYsLXJoLPufKRSbnlHktZSl+/OMfn7Xss7vGSL9lHRENxKuuuiqnOSyEKIndbN26NafwgqyxNTU1TjhCCo9dSO28AYw8WLnxcxV/cR+aLMouk0soj7lWohOr5bbbbnOCZhIMkwD/5DZ5RyL+U9lB3XTTTTkBjLgDJR9EBlOu5DwJlEsJAWFhzYZaeiENotn0xa3Y41gvQMI0eKQ3yb9u7+OZYY3N+Sk+dvUCako0nj42wtaDbRKm52+uWcWqApWAnWEwrfLM6SFau4dJK162JzWeGtfoUmV19Tu6K7ppoIqTStXwaiYvz09w+5pKggGFf3/yGI9EvYzaJSiGF1NJoWVGWOTPcH19Hq9YUknQp3IsYvFoywCPtQ7QmQ4QV0JU66N8+JJSLqsv5WfHonx+Zz/j+VXOtUwRRQ15HKaa4lGwMxJDCeK1xnlxfox/3LKQU/0CMEP8btiDH52k4kHx2JTG2nnz0vlsCng4ffo4pjnO9etXUFMUxPRo/K57mO8+dQSfN8At6xexvCrM450x/m3raU6YAbYUGfzj5vlcUjgRA5LYy4Q6QtoR8p+QAp0Q9Z/cLkSAkbkni7nMcYnlTkVOmYopJ8e6ADPd5va5WDDyrGQzKNaFrCNTxXInl7eQ4x544AGuvPLKnKaKJHbfeuutjns+lyZroqwj27dvdwg3F9I6ct4AJheXUi4P72wgkA0wM11PBuPrX/96p1Rrrou/DHJhisj3cmljY2OOL/Tee+/NGViFxij3ITuWP4c24SGT+iU2GUsjqcLjPSn+bWsHz0T9LAqneOuGerpHxth+vJNYLM2NlzTz14sLqLKi6Oh0jBo8eegEXZEYwXmN7IlmeHoozoBWyLjlJWUoE1nvUlzMTjJfT/Gh5WVsnBfgwdMj/L+jI3RaISeB03HU2ZLLouM1hbE2xKXVPrYsqGRJkQ+voXCwY5zHO4bZPzTOPC+8b8tix/r60vZOHhj1k9H9+KwUiqqRwnTcU5qUHRArSjSUVYNL/BE+sG4e5UV+vryzi1/2CgEh3xG6VJQxaj2jvLgsxI2NDRw7fIh0YpxrlzSxcF4RtgdOp1Xu3j/ELw93Mi+o8JermxhIWdy1p4Nu28NLy00+vHmBQ1v2i5UiyamqPG0ptKY5pZblXv/Qfnl+1JRnO7Yl7ilubXEfS9w0F/ajXEPmn8RmZ6Isu+Aj1xErSZhYuTbZDEqcZ6bmApl4cyRYnyvACFNOQEzq4eTS5NlI8rgcL2oJF1K7CDBneRvPB8CIhpeUqf1zARiR5ZdFTxbhUUt1FsnjCfjy1jZ+O6xRFFRYWebh1HCG4f5BNs8v5h2XL+DKPIOQlSJl+xlIKLR39zKeGCevopIRj4+jwymODyZoGUrRkVAZsHXGgYDX4qZCuP2SKoZSJl/Z28v9Ax5scWmpaSdZRTM8qKaXjGKhmVFKvEmag7C5KsymqjwWlHgZS0Br1zBebDYuKGZH5zhf3N3BLqsIQ9UdmRdb84LqmwAukb5xKmgGJABEdewUH9vcwKraAN/b1cO9LSNowRDVXpsF+SorygOsrwhT4wuw8+ARBgdHWVFbw7qFVYQ8GeL4eLDX5vO7ujjaN8rSkiJ8Hp2W8RQDYxFetzDEOzY2UWUnqPL7HTq1JcQEARVTwzoTepkOYCRoLcQcWRRzIeacbxbZXAFGYhcSIHc9KFPFMLI9FbL7F4sn102kbE4lJiReiumaC17ub6ErS8Loli1bclr7Zwswcg+SviGx31xlsHLqyDk46CLA/BEBRgagJGNJDEZM4pmssHPwvv/op7DPFEIWalNHEvZ1D2IWFPCLIxF+dGyElN+LXzEwCVOWHuStayp5/cpy5pF0qmuNGR5aeiMOuyoYDpGyTHwFQXRdIWFAx5DJ4aEUe/qjnBgZQbPTvG9lLRuaivjpsRG+dmCQU2rlhEtLEj1VARdHxQtT8l2kPLORIqykCJtjLC7SuLK2hE2V+TQXaOSpCh4VtvXF+OmJPg5EFcZFHiZlErEUMqaHjGMUZRyQ8Zk+x11VmhnkXWvncXVzKTtPR3j89DD15QWsKguxtNRPvgZG0mJ0eJzRsRhHj5+moDCfF61upCxgOFUs29NePrd3kO8c7MdSQuhCKLBs/KkxbttQzpb5xSgjg1xaX0nYAZQJVpuSUbB1CfhPTVMW614klITCL+7nXCj2FyrASEl08QhI/wRIpgKYbACQf4u7S6ySXJoAjMRZRb4m1yZkIYnZSDpCLm22ACNsONeCyaWYYi59OFfHXASYPyLAyAQQ/6wkerlSFX/qIONaMLatcnDM4P6dByipraPHKuCbO9rptP1OPRefleEllTbvXl/JpkIIOJklHjpGxtm67xBjto9kUSX7RsbxaxqLq4tZVOyhrijgJE8Op2xO9sVJxaNcUZ3PuN/P13d28+suiyEtjCK6xLYPQwliqXGwBRB0EPaXJS48y9H88onbTEtzaaHFDYvLuLomhHieoprGiGEzlDDp6k/Ra9j0plNEY2niqQySjWIjVlcAS/NREYIXl2lsrCkgkrHoTKvkh4QIYDM4bnI8kuF4zyBqeoSrmprpOdJKwkhw7epGGivyzrCudX7Zm+ZftrZyYNyDHQhDIk29ZvKeLbWEE6PEeju45fI1lMitCIPM1lGkupuUv3TMlz+0YWTRlCRFYTJKgDmXuOmFCjACLpKjkitIij7agw8+6CQq5tqEdPDd73732STts31PnpNYF7/61a9Yu3ZtTpeYLcDIOiIAIzEbKep2Ia0hL3iAkcC9mxtztrc31xiM+GeFlpjLS5MYjJjoknCZC71QzinmrfDd/+Ef/uFZsz6nUfhCPciJ8svSa7M9YvC1x/dQXVnFgtp5fO+pkzyZ0FHsAE1alLetL+NVC8KOtL2Ch6QCJ/oGeOpgC1awhFPeEn7Vm2Q4Gqc0oDIvZLIwP0BzcTELq8Pk+6ECkxKPQmvS4udH+9jWb9A6JiWSvSQMnYzqI+OzMO20IxhpMyEtI9aHRgAzYxOw4jRqA9y6ooQ3NJdwoj9OayRNYVE+ZQEPYZ+CIfRpVZJ5QUnbTvzHFGvHUjBU8AVsajMmdV6b/pTN3nHoGLc4ORLl6PAYp2MwlEhS4TN41xVL8J/uYmBwmM3L5rOoMh9V+qPotKTgnuP93LW/n16tGD1jcmWZn9esK2PfyW4yw4N88Lo1VEvNGYemLPElicXIv4Ub/vtBfjcg3NLSwjvf+U4effTR35NDmi5eea7ZoZOHsyQlyhz6j//4D4fIk2sMZtu2bQ6zVNQ9pE0u2yx/c8Vv5TNxTYuLWoAm1yaahpLYKGA83XNwA/0yvyWP5/777382AC/XOdt6IgAjcjqzSXeQ/ku8+Prrr885by/X+30ux/1JAEwuFMa5AoxbTjUXgBkdHXWChdmJXrm8nMWLFzuZvlIaINekzlzOO5tj5BnKpMh1Is/m3L937Jk8GIl3bB02+ecnj5Lv9XDz2kXsau3jmy09FNgF3NTg5zUbKqiwDYIpm3DA77jD9pzq4JE9x8grr6bDU8x9gx76DZHtt9H9BsF4gjrFy4I8nTU1FjfUB1iQn89ABvpNm664yQlxofVlaBmJ0pNKMqaHGJe8ERHwJOA48WwjhWJKbEUnpKZZHhrl9s21LPFb3LN7gCe6Y3jDeZR6LSqDOuWhIMVBjVBAo9Cr4dEUTFnQLZuUojAQSdLkSbCiopDjIym+frCfYzGT/oyHiCEApyFqZyXeFLdfMo+moQ4G+iOsWtjAsuo8vEqGoUSGlD/I6YTNnTs6+F2PgU+B115SR13A4rsHeqjx2HzyxQtplEJklupU+LSVNKolCmlTGjDPvh7ZyUscZs+ePU6umIx5l82VC+1+8piQhVzoumJNyLlyLccs55HvyZz93Oc+58jGyLlyacIOlRwVSUcQqZWp1M/d+7riiiucJGf5PZsm55UN4c9+9rMp0xEkqC/PT+572bJljmUo9yCg6QL22dYsARgpBy805dk0sZBEEVvuZ6p5LPctz9GNT83m3HM99iLAnOXJZbuvcll4Zwsw2b5gyYeRnY7EZFwwy/7tDszszOXsz6cCwMluAjlm8n24VE+ZFCJcKTk/55WJcoannFZsftdn8vEnWoikYrzm0sXUhH386JndVIVLeeNl8wnpKqfaOqkNhWgqLmRkZJhHdx3l1LhFXkMd+9Mq9w9ojArNSvRQPKCaNiFTIRAb4fIahfdurKfUVjnaGSFQkkdFqZeABmMZm+MjGXb3xTg4lKZl1GQkrZK0IKOLS0nFsj1OwL7UjvOScovbL6lkJG3xuce6eCbmJaZpeJQ0HitDnq4RUAx8qlTXnOiPbVuolo2h6FipOC+p8XHz+gaODxp89vFjDOph4lqAlD6RAKlZCsVagjcuLWCTNUrXqU6W1FawdkGl5Hqyva2HEXwsaKri+JDJL548hu5TefnVi9m+v597D3ezuiTMJ17cxBLhG4h6jcSDcgQYGS+iQiEL544dO5wFWmi4ks82U9b6VNNIQELGteSHCfXWFaDNhcU5V4CRfkhfJSdEmFsHDx5k586dTvdcT4ckJco4f9nLXua4lGa74Er/T58+7TBSv/Od7zAwMOAAh9yf/BZQFvKOLPhCCJCNo4CL+/lM15stwGSnbggrVajK8nvyOiJ6aJIAL/k4UpPn+WgXAeYsT1kGiluM6HxYMJMXe1e8b6ou5SLeN/l7U/V58nncWhoy+CULeOXKlY5C9aZNm86PNXPGRZZSbLb2WHzs8Q7akjGuqg/zuhXziMUGKQzlUVkY5LeHO+npjXDj2sWsLvIwHBnniYOn6YwZaGWlbI2keXA0QErzYmdsFF3DsiYoysH0GK+o9fHOVUV0plJ86/EDJLSgkyW/ssjPotIAZXl+VI/CUNTi6EiGQ5E0x/qkCmaKQdNLTMnDtCzq9Dh/u7yYmxrC/KItxp07++jwlpF2dtUT5QecZEYjJf9B0XyOO0q3MyiWiaF4CWUSvLLG5g0bajnWZ/L57d10KUGSqneC7SVmk2VT4s3wV/M0XlXm4cT+fVQX5LFuYQ1F5cU81R3hwUMdLG9uYnVdiP6ecdKKiV5WwJcebGPXYIL1RTqfvLaZ1SHt2Zx9W5F+iLLA2S0Yd/wI0Igl4Op5iVWdS6Lx5PEn1oP8iNK5SOKLZTFV/tl04DQXCyb7XAKOwoiTeZw9F+S+ZCfvegvmmjfiKoJklweR64urXABSQEWeW/a1XZUQueZ0VsxsAcYFz2wlkuw4Wvb1hdEmFo6QIQRkz3e7CDBnecKSgStBw1xlXGZrwUwnNXG+X/pU58/2JcsOR+Q2REPpnDdJAlRsERPm6W6LjzzRw95kmgX6GP9nYwOXNhQSMUweOjnIQ3tPs6i0gtuurKdBs+mJxtnZ2kdL9yCeskoeGzR4JBbG9Pqw05JQqDnWgq0pjojkWxcW8bpGHw8MxPnythb69HI0G+o8FvN9GRYXe1lU6mNBcR4hv8RjFPpiKdpGkhwbTNM6Cr2xGNUhm3dd3kidYvKZnb083GMzpotasyixpCayS4SBJhr9UotIsnwsA82SAsfCm/ORZ8Z5Qy389foadrRF+dK+UTq0MBlxo6lpdEVDsTVCSpKXFiW5fWk5pw4dpCAQYlVjFUVFYQ6ldL7yxGFGRmPcsm4Ja4Vw4LH47ekhPvfUMP2mwpYShU9c28TyoOqIiUpzAEasPGclmv0bnesCnP09EYaU4LsIRebSnosFk8v5s4+Z6/2d7TqyWZTzZqtFu3NsJjfZXAAmuy/TxYUE8Fw3pVhV4hLNJbww2+f5e305X/Vgctnxz6Xj2YuyLP7nO8gvgTORhsjlfmTnImywmSrwzeW+5/KdyX3OxTUh1xF3mfi+c5XhmVXfHLFLm7QKO3pNPvV0P49F0hTZcd67uITr11ayvXOIL21vI5bUeNMlC3nL8jDF6SQHe4fZ3drFWMomNH8pv+iI8eiYj7RQcm3D0fWyHKFLg4rMEHdsqOPaEg/fONTPD9oSDAUrSRsGPivhFCvzmQnKtQzNJfksKw6wvDxIfZWfsAKxjM2pAZOW/kF8us1Vy6ro7Rnng9tO06qWk9b8KKrQAkxsS0o9WGi26dSOEYCRREudtCP3LxZMaSbGm+fDq9dW88iJCP95MEU3oiIgABM/k/TpQc/EeWlxho9fMR9zNI6qadTl+whrJq2mxn/u7uf+PW2sr8rnlksbaSjz8vUnjvCjriAZM8ONlRr/5+pGmvwqXgdgRBxUcnLmDjCzer/THCzWhKgjS4A8l+bmwQjDUuZ4Li7qXM471THnA2CmA7DsOTjdmiIAI1RoqaR7rpu7fgqAyzu5CDCTnvBkgHGlYmYCgLkG+c93Jv+5HkCTdzKTB3ou15PBJ1U8JQB6zie2uIIUy2GEHYtafGZbJ7/os7EMk5dX+rmsuYLHTnbyWFeGSp/CezbUcGtDgICZpDuhsPtwO639o4wUV/PIiMXeVBBxtznWgyV1WzR01WS+HeEjm+pYna/xhd0j3NeRIBbIJ2OlHfqureioigdPJoU3mabASlETtGgu97KqppCFpWFqClT8gN+wCagKR3rG+bc97ZwwggxmFBKKSloRy0VcYhqKOiGwJorRAjCaYpJRxYZRqTXHuW1JiL9YUszPDg3yX4dSjHn8EwCjpBz1YwsPHiPFDWUZPriukuHTvSTTaVbWVbCg2E+fpfH1EzH+a9tJ/JrCloWlrGgo4ydPHmJvopCgOcYbm/J496Y6Kj3KGQtGAEbq7pwJks/BgsllzMx0jLiq/uVf/sUhs+Sy0ZlrouVM/XghfD5bmvJs7inbusnlPczm3FMd+4J3kV0EmOmHwFwtGAEVqbUjsZjZ1LDIaTCeKTgmQf4Bw+bOfT1883iC3rSfRUGV2jypfRJlMGbzomqd92+s5KoSzZGx743aHDjWxdHBOIdtjUdH0nT7qx13m1gOCFPKVvBpBsu9Se64rMpZaP95+wCP96fJ+AIOQVpRJMnyDCgYNj5bwEHDNpP4zDEqvRa1YY3mQNrJe7mythwpAdaZUTkcM2mLWbQOxmkditAeMxhQQsTOgJskbgpF2Zm8toWt2uK4o9mM8oGNNSyt9PK9vT3c1WKT9vodC0csrgntYw9BK8NLS1K8e3kpJ/YeIZ1OcuXqxSytyidmmNw/AP/4+Gk6UjYVQYXmqhIOtnYzSoD53hjvW13FqxaXUqCJTM6E4pslAONw1P547SLA5P7sLwJMDs9qJosih1NMechFCyb3JzdXgJHA5Dve8Q4++9nPnnPatCt2aVo2Mdvg0Z4k/75rkG0jOh4NgrbIogTxpaO8bkmI29aWs9BjYNkq0bTNU7vbODaSIVZexm8jCXbEAs5nGYeF5XVy14NqkkuDGT56eRUey+RjW3vZM6aR9khAXdhdot8vTDGJk8i5NWyHiTYhEinWiGiLVSVO84bmAl67cgGRsRgn0sXbBSwAACAASURBVBaNFflOuEVKvwyNGpweTbO9O8rJWIbuWIZhQyWl+bBUH6a47JQMeaRZraX58FX1aLbBXXs6uW8wj7RkmjsWjCREqqiWhjc1yisqbT6wrpoT+4+TTMbYvHoJDWVSDiDJ3riPf3iyhyeGLDK2iV+FdEqKqRlcVePlvaur2FCi4XMoZBMkhIsAk/ucuRCOvAgwObyFiwBzJuEjh2d1vg6ZK8CIe0JiSRKHOdcWjAswRjpD0kzTZgS480CEH7dFGTCZKFVseJnnGebta0p4w+JSSo0Mtq4zFI/x1MHT7Dk1TEFDPdsSBr8Y84MoItseNKnaYmcIMsrGUJp/vKIBMgYf2drFobgHAy8oOoZhong0FCWFIoKUShDVyVlJYThRFR9+22KhPsjbVlXworp8vv90G4/2jtJUGGRBaRFrakqoL9DwqDYjpk1L1OLg4Bj7+yKcjJqMpnwkLC+GrlNgx7m2WOedV1TTOZDmv3d28ES8GASonBiMsLwUNEslz4xyS63G+9ZVcHD3UYb7B1i/diXNtUWESHMqqXLnsSR37u4h7i8gbVh4FahknNesLOUtS4qo1Uy8TlxqImtfQNWtZPnHsmIuWjC5z/KLADPDs5J4h1AD5fdUiU65P+o/PHKuFoywJ8TtIzVkZAGdStDP9U+6vHK5h+9///tcd911OS20ki8gMhKSRyAsErl/N6N3OmbHc3kWM303F4BxcwPEpeMGO6XPomCbiwWTnZczU3+cz8+4yCLpJIc6e8kvqaEtmuGr20/w8HgQw1vkSJ5cVRDjvS9ezPKwQr4l6fE6Y6k0u9r6ONg1jrekhF3jaf5nSCHlqcTIKGiORH+afHuETfkZPnBlE4GkzaefaKFLzUPz6vhlUU+nsXQpIWY64zOZVohmIIlGSteI216KTYMtoVFuu3ohIxmbO3d28OSgnN9DGChTMywtC7CqOo/lpT7qgjqaR6XPhJaRBId6xtjVEaE1GaRIN3htncWr1y3gl8fH+PqRMY6ZAUdHTFG9jiim5UjT2FTbMd6+vJQXV9v87tEnKA0WsHHNUuoq8lFMg5ii8/SoxaceOMrBVDFpxUfQjHBNpcq7NzdQaEbxZtIsrCpFR4qNqY7Y5UQVsrmxyKZ6r9nvPZcxIPNPMualJpPMjZk2oMLglCC0JDoL2eScxwJzGqx/nIOGhoaerQfjzkt3bspzy0XKZ7qe/8nEYCSDdXJp4nOxyD4XgPnUpz7llDoVnv9UL8mlFLr5KMIZFyqflGfOhW0hHH8ppyrsNjmHe765ZEGfi6GdC8C415HAvrP+S3Ba0xzGz3vf+96c8h9yYcY8ez9nAGbIMnlgXysZNcyChVX89tgA3zvUQw9FlNgZ/nZpATeuKEaJRwgaJpWFJQ4teF/HMA/vbqGgqprTWh7fb0/Tb0h54DTlfpNSr8I8r8GGEi9/tbiSSl1jb+8YY3oAPejBo+OIVUpFTcOUasomiaTJSEKlezxF++ggHTFhhClcWennpasr+V3bGP+9d5ijVgm2HodMygmyhxSbsJmiIRxgaUmQpaUh6ou9lIScPE2GogrHBxJEBwe5vDZAWXkpdz7dxfe7TQaDRWcAUXXcelK7xWsa1BsR3ndJDWtCBtu27WNBTSmXLp+P36vRE4mi+UNkPF6+tq2Xe0/FiOoByswhbr9sIeurvRzYe5CFZUVc2VSL2GwO+cDhU0+IXc6JpzzNYHQXv+xxM924lWOF+i6uV5l/2QW5pgo2y98EZCSRUeoxuWP5fDO+zsW8e67nkHQHkafKLgngrp2ypuSis/YnDzCyOEmNaNkhnku2wlwBRvogRX9kgHd3d59VK8xNnFq+fLmjzSQZsLk0uYYos0rRsWzL7bkOilyuPdUxuQCMHCP9c/sr9+6qv4q8+Ew7Tfe6uexiXQtGfo8qcN+xQX53rItVy5ooLw2w9XAnD+89TXNjE+/bUElxWGHv4SNUh/O5pK7aKZt1vC/KTx7bTUFpFamyGn55KkLcSFOTB6srwzSW5FMa8FIVUJkfVAgYJsO2RnsK4opCImmgO7EWzVFgDmrg1cGP1FGBBCY946ZTh6Y6oFBZEeJHezv4+vEkp7w1aLqFaaXBMsS/hRcN3cwQ1DJU6SYNAQ/N+SpLKkI0VeZRoEGBbRIwMsRVPz8/0ssvuqIcTEKKEEnb4wCGiGxqRpKVWpQPbKimZHSUI8c6WNRQxMZFNY6MzRMtPSQyaTYtbGB3n8lXnj5Mx1iMl69dzOWNBRzrGKblVBuvuWQpm8pDeEzbyQmawJXMmSzLPyyZPNfxlfM7P3OBxx9/nNe+9rXO/MueE9ONsaVLlzqU/6myzmd77bne4x/jezIXZZMqm1W3oJlsWCcXMptL3/5kLBiRmhCX1N69e2elQTTTQ5srwMh5pdb1hz/8YWdXJO6syU0eviuOJ6VHpf+SHDaVeT7dABf/6d///d/zwx/+0AFWd8eVi/jlTPc+289zARj3nK6FJu5BET0UrSWpJZ7dsu95suxFzhNeFndZyBV4bMDgK789hO7TedmlzVT5dJ7edYS6+nqua87jYH+UX+86wMZFzbysoYyAZXEykuA3zxx1WGAF1TW0j49TWpLP4tIADfleR8txOGUSTaSYXxBASab48aEutvVnGNX9Du3XK1AlVY09KgU+lZDPR4VPZ36+h8piPzV5HmoDEjuBODaPnB7khydG2TmiMmz6SPv8mJruZN+LNI3zTzvl1IQJ2ioFRoxyr01jfoDN5RrXNBZRmxcgaUNfwqRlPMmBkRTbOuKcGorTY2okPCGJILGxwOIdq6oZO3KQoYhBY6WfLcsb8AUD/HB/N639/bz+ytX4dYX797cwHLe49tKFnOiO8+NtBykq8PORa5azwiukgYlaaorQsh2pANFaOzcAM9lF5lrsZxujsljKnBLpetmluyoSU31HJGakfIC41FzrOpfxP52F80KzfESKRuahbIqz3WTPdbP+ggcYeQCuFMMzzzzj5FKIsqks6O7DcX+7cYrZLL5zTbR0r9nZ2ekooX7729/+g9oXrhyG6PiIOJ0keLluLnF/jYyM0NXV5XzP1VUSN5oU+RFz3pWeED0n8Tffc889zg7E1fua6j5zXpjPzK7ZHJ/tVphucrquCrl3iTlJRUD5cWt7S/9FS+rUqVPOvbjChSIrIzLk8lsSM7Mn8NncGRPwIrXobQ7EFT7zxGm2n+xi/YIK3rSpkQrbosCjoqsqPzjSy/37jnDzZWu5uT6PMs2iM5pix4ku+oaTNDbWUV4aIpznJW3YtPeOsb+nj5ZIgngywas3raYuqPGlfYP84nSMqC8fW5BFZMtU3XkvHsvAo4BfSRIgTrFic3mJyquaillTU0bMgpimczIJR3rSPHRyiENDcfptHwndj23aqIrl1GYxhRUmef0OQc3GGx3l+gqDv7m0mopwiP6hGIX5AQr8CjFFpd+EtgGLIwNRDvVGGRkZ5bKGEq5fWEHLzp2kTR9NpUEuW1KL4vfx389080RLO6++bCkvmZ/HmLwb20f7iM23drVxqH+Al61u4O/XVVPvaNdInN9GUdIIWXoCYM5tmF/meiQScQBD5kZ2EwAR6190uWSMyFySdUDII+Iuk/kk4ybbXS3jUH4+9KEPOfNP5pccI2NQriEbOElonqpcslzblbdxxVuzx6L0R84t0vai+Sd9ysX1nQuwnY9jdu3a5aQKiBcl283ubu7kd7a7P5cQxAseYNyFVx64LMQyiNra2pwf+f/ZN+gu2CJLLQqurjvtbKbgVACTyyDJBjcZ5K2trXR0dCABNXcQynWltrWIPdbV1T3rJ5ZaDiJs9/TTTztW0GSgaGhocATtRKpfYk/S5BoigS4/rv7S5N2HO0DkeBn4Z9vRufed7cqS77l9n8rN4AYE3ecuE3zyce7/l8nW3NyMFCwSoJEmA/xrX/sajz32mKMnld3cOuAbNmxwiA2ibzS5L1PtGiXsLCAj9OHejMaXD4zx3QOdUv6Lly8s59WLilhd4uXQsCRhtnF0eJTXXdLMW5vClCop4oqXw+2DPLXnOHW1tTQ21rJrOMZTPVFaYiknP2Tc0skzUrxrUwOXl3j4zrFxvnt0gNFAEbZpomqKk30vCZCKCFI6cSETzeNDTcR5Ud4Yt68rY35pAduP92F68xyacLEfOmIGO04Nsn0gzv4xm2FPEVgep9yKJHCm7aQTgNEtjeJkgjcsDnLj0mJOjqT45TMnCeYVUZWn0VgWpKkkhN8LaRsGx0wiQ1HKgx4CtkHHqXZSKZs186tY2VDKkAJf3dnPL44Psr42xHs211GiwZ7eBD841M+jvWkKfRluv3Qer20opMR5ygq2VFOTWIw9UYZgklr/c1oXZf6Kvpj8yDifitAjY0AEJaVipLiORVZewMJdE2T+Zc9f2bSIRJHMKZco9NBDDzlVKkW0UoQlZZy5ml6Tb2C6eE72cbIpEgVzYUreeOONzubwQm3Dw8OcOHGCkydPOsQkuW8XVGTDJ2uYCHuKx0jWE5dAMZ2l8ycBMHJzrltpJtNUBONE8VQG4JEjR54dbNMxJeYCMG4f3N2SO0BnGlTysn79619zxx13OISFqWpLyDmkT7LgSlU8sY5EzfSF3OQ5iRUm7kEpYjQVKcIdqPJMhATxmc985lmQOZuVJQAjS57PtEkqCvecMvjyni4Oj2ao1g1ubQ5zy+oqnu6y+fxTLURNgzevreHvlhRQohpYqk5HzxC/29dCSg8TKCnjNwMJHh0xGPIVYYqoow2lqShvXlHMrYsCPNie5M5dHXR6C0krwgMTcUmxNhxnmRMAV52dvQdfIsktdSp/s6aIngR846kTDFg6jaV+NtQXsbki4FCT9/eM82jnEI/3peizSrHUfCcuY9kxNK+GLxnjsrDF322opsCn8O09XfziVIK0L4+QlqAmCM3hEA0lARaU+Zkf8lDjVdETJjv2HCSWMinLz+eSphoqCz10Wib//lQvP2/LUO5J8uGrl1DqV/j+3nZ+3BEjqeZxRbnJHeuruKLEh8e5L6EpSyEDG1WeyzlkkcnckEVfiDOyyE23OXLna01NDf/0T//klLPIlREma4BsPj/wgQ/8niKy6zLK3mC5820qt/DkxdY9RjwVQvp59atfnXM5gAttXguoi6dInpHUwplJ3/AFDzDZJq+7M8klUCwD7+67757x/c0VYKYbgGe7oOzQZPDJDso1uWWxnW7AihUgchhC8c11Es14w3+EAwT0sxl3UwGrAKor6CddFNaLkDqyFWqnsixFikz21iI6aSqwOwpf2tnJA10ZJ5FyWdjgppVVdCW8/GhfJ37V5s3Li3nLsiLyNctx9MQio+xu7ad1JIVSXMbvxmweHTIZ0fKcGih+RSM/Nc4NdSrvWF/C8aTNF5/q4UA6QFJ07820lJ2SqiNn4E5KJxsOrazaNHjPiiKuqfPz69aUU2K5X/PhNUaoDXh4UVmYa5cU01SqMZQyeODYAL86GeNEKkzaV+DUsRRGWx1R3rakiOsWhtnRPs5X9/Vx0Ahj+nyQSeCRLP+0QoFuUKOnuKxY4yV1RVR74endh9D9ITY019E4rwidDCN4+cQTndx7yiSsJHntugYsK8NP952kSy+iMJPkDcvzuH1ZBfWBiRwsIY5JE0FNj5uW9YcFLec0wmSMyNyQ2vQyPmSOT8Vukr+7lrQUw5JKkEIiyaWJS0wWTnGnuW6hXNxAuZxb8rvkHjZv3sy3vvUtmpqacvnaBXvMe97zHkf5fSZC0QseYNw3kL0I5wIwElQWnSIXQKYbSHMBGOnTZF9vLgAgu/irr77acfPJTuFssSJZWGXASiU6cRnMRd78Qhm94lOXOhYitif3MVXOUHZf5Rhxr4m1Iy4Q9925i8vv3Zcseo4emai6WAzacG/rKHfuG+JgzI/HTrGsxIetqxwYyFCEyVuXFXLr4kKiw0NUF+Y7Bb0Od4/w+L5WLH+IA2aQJ0ZtBj0hDF0gyIs/neGykMl7N5USDKt8adsgjwxajImUvjMg5DgBmYncGdnleyybVQGbD24opUy1+a/dQ9w/qJMIhPGkx7DSNiFibCr3ckN9iM3zCjE8Nve1RLmvfZTjMZW06SVfMXhxtZfb1xRjJdPcdSDCT7syjPvCE9L+hupUzlS9NpaZIBCPcGWJyq2LSvEPd9E9NE5hQSE3rG6kPzGMmTLIK6rgU9sGuacr5YhoNhVrjmvt1ECKgBZiTaHC29aXcl25F6nELBF+VSpZ2hpJVcF/hlxxrnxk4p6R2iJSMyaXGKrMW3FLSY0WcX/l0trb23n5y1/Ovn37/mDhnGmnPtP5XVAUIovEY6U2zAu5yYZQWGczPZcXNMBMZpY4u6gcnb5SSe8Tn/jEjFS8uQT53bhQrn1xAUl8m9dee60DHFPdW7ZV5H6+ceNGhI45G+bLhTawpTiUxFaEyeK+w+nyhmTX6saunnjiCSd+le0f/4Nn7qgpT2SXC7MpbSkci9vcva+bn58ap8uQIK8XD2nGDD+F9ji3rSzir5rKeKrlNHXFhWyZl090fJwnD7RxcmAcs7yOJ+Neto7ajGsBRxpFMxIs0tPcvnYem2t07tk7wndPxZyES8lwV4TCKyWNBehIO+6kvFSMV9XpvHF9BW19cb64c4j9Rj6GLpZOBkwNxWNSYCZYrMZ5cY1YM2XgVXmyfZRfHuvjxKjBmhI/b1hawZq6EL86OMh3WmIcy+Rhah5sQ1xWIlUj9Vok1dOi0BjmNQsKubrYQ/fx44xjUl+Uz4tWLGRbdyeJeIpVi5r58tZe7u1KEDUhoJhoXi8Zw6bcTvC2ZQXcvLKK+ZqNJiwDwRgHVFRHudpjO1c9Z0EYiaNIvFHcY27e2FRjJNuVKmSY3/zmN06cL3vuTDf+xXUuACNAkwuI5TqP3DVEfkv8RQg54qJ/ITcpLS2Mu2z34VT384IGmOfyggRgJLnPNaenO9dzoSnPtn/C3pCdTa7V/KTvq1atYvv27S9ogOnt7XXuQ4DmbC3bUhFmjrgSJXforO2M20aMGFlqxxMG45rG4ajFTw518csTQ4z4yrBsg7QSooRRbltdxA21JXxrzwmq8/J5++oKp4BXa98I3eMmodJKHo/AD06M0jpuk5LcD49JuRXn5vnl/N3aMDu7UnxxXy/7EkEUO4SC6RTr0qSWiy6dMqnPRPj7NcWsry/gfw4N8r2jcXq0AgzJmhR/k5RVdhx8KgEzQb0a5ZpqH9ctqqQ0rLOtdYSnu4bYVFvE5bVFtEZtvr6znR1xD1E1eEYbTMI/pqM/pts6PiPDslCMd6yZR35vNy2t7RSWhVnbWEO4tIwf7G8jlYxxw8YV/Hh7Bz88lWZQDePBxpuMUuEzuawhj7evKmN5no+wlUGT/jqlLCf8YWd+TWwWZjsJpjneBRhZ/HPJLJexIm4ood1mWzBn2/Tt37//WYDJlZ7rni+X42VjJJ4Ht6jgOXo0f5TTCMCIO9F53661OkVPLgLMDFIIFwHm/I/f8w4wZ+qUGIrKybEYnaPj+ItLSfg0vvdkB79p6WNQC2LohVT5kvzdhho2Fvn47KP7Cak6H9yymCUFqsiM0drRy6GOTqKl9RxIB3n4RB+dSoiML4w/McaVYZNPXVlFWtP42q5T/PZ0DEMpQNScx1UTTZmQydeIs6lM547Ntdgpmy8908HjQz6iWsipp+IIUjqyK6KWbE2UZ06PU0Wcv6gO8ZpVNdQHoX/IoLBApzNhcffubh7sTjEaLHakYIStpoqwpoCUE/MxWKhZvHpZBZcUmHTvO4SZMVi3pJbmxioeH0jyn08fJ6xZvH3Lah47MsA3jkYZ8OVLIIpmNc5fLqrkhrXl+CwoSyaoDevoAjCOD/JMwEV+uSJw5whhni+AEZaXWEm5AIZrbee6yMpaImXRLwLM+VtTzptc/2y7fNGCme0TO3/Hn3+AEWvAwNJUWpI2Dx9ooWs44bhcMpJsebKf37YNM5jUqfZmuO3qZZQpNv/2xBGMRIZ3bWzk+oYwkgZ6on2Ah/bsY1gNoM5bzBMDMfaMKyTUEAVWgnV5cd6/tJAFtaXsH4hzYihF2vBi61LPJUEiaTMQU4mlo6yq8PHKhVXs7I7zub1dHDVLsZSAVHkHNXUmcVHFTosESwBUHz4zSZM5wC31ft6wvo4iy6QrZfP9w33c1Rqh11/r5KDojJ+pbumfcJEpCYqtNC8tz+cvGwsYOXmYxNgYC2uq2NBYRcbv4c6WIe46NESFZvDuFy2lpXOYb+3toR+d2pDGNQsr2VwdRotG6OwZ4PK6SlbV5KNJbRxHql9iPRNY47DlziGN7PkCGGFm5molzQVg/pRcZBctmLOsiRcB5vwBxmzPfD4B5lkykyVFv2BA0XmgdZSfbG8hpYVYsXAeVSVeOmNpWtu6yctEeO2W9QwMp/jUjtOMjpu8dnEBt68uo1G3iBk+tred4kBbL2ppAydsnaPRBH5vkIawwuJShc3FGguL8kkYNmOWymDSCaegKWl0VBKGBMwNinWLao+Pn57o5ystQxwzixw3nWN6KCaejNSRkfLDGqbtRVe9hNMxVvtjvGpBiBuWlpBnJuhOe7nrQC/fPh1nxFODJrp0yjgZp7qlCNKA3xrl8iI/r2iooDjaR9fJwzTMn8fK+TU05vs5GjX5v7u6+XVXinpfijuuXkQ6GuOBfZ3gD7KovhJ/yE/nwBCtx46wobKUV69fRGO+xHYmsvadnfyZ/4rd9EIDmLnEYHJxkWXHhSSR88477+SWW26Z7TS5oI6/6CKb4XUIwAiLTNrZAnpzZZHNZTRITEF2UMKiOpuJ7iaGyu+VK1c6fPRzLXM/l/67+kWz/a4ks0lui2RmZ1ORz3YeySmQnCGJ3ZytydLnLn+S5JhB4UBC4QtPdnJ/Sx9hn86K8gBb1iygRFcoSA+xpKKIp04M8cn9w/SlQqwOxfnQpZW8rDYfXbHpHBun5dQAaU8ZuwcG0fPCrGmsoL5gQkQymjbwRaM0FBfRG7P55dEuosEip0pluV+hOt9Llc+mOaRjGQp74xl+1NLH051JWsZhWA9AqBhiEq4xsHxebDtJID3M6jyTmxrKuXFRPqQNBiIjFJWXcnjM5rNb2zgcC2KpeSStGPi86IqGGh+jOZTm1Y1llFomRn8PWmaU9SuaaKooxO/x8POTET795Cna7EIWqMN89Mr5NJcWcLg3gb84xMH2CE+1dHEoksJKjvGv16zl+oUFFD9rragOLjrNqWjpmjK/7yObKU9tuncpLLKrrrrKycGQhMippJdcmro7Z4V1JkrjktmfS3K0JPfKwi+5MLnqcLkAk81gnGo9EeajxI4kdijSNUJXvlBbLu9Icta+8IUvOLdwNibZn20MRih2AjCzDfKLnEQug3Uug0cARlgs2Syyqc6THewWFpVonQmb7IXaZBGQvCRZNFyW2EwsHlk0JIA7E8AIc0wARsjBXmE2mSajqs4PWmP8195OTkRMQrZKpRbjhnULuKIhn6Y8hceO9POve/voShVRro/zzjVlvH5xCWVKmowNQ8NRTg4k2Hmyi4KyYpY3zyeWTrOjJ8KunjEWBD3ctKyegF/hG9sO8UCvTVKT3JoUC8NxXrO0mqtqyxlJJUkHfI6Uy7GuFI+2DvBoX5RObxm2nedUp1TSSaq0GJeWwzUNYdbWFjMet3lyfxc9sQTXLK2locLPT48Oc8+hATqUUgy/BPkzhJIRlgYsXr6kikYrSuuJVgo9fsp9CotqCmmsrWRA8fKNQ/3cfXCYIfJpMnv4h6sauWR+EbsG4YHDvWxt72PA0MmYKivzNT59ZQOXVogKwP+OuglQmZDGmXCZyepzboIwQtuX3AvJUZENmEvTzx7zsjC6eRkCEDJXRfpErIZcmow9Ka8hic7ZAJa9SE4mCcwU4JbrCiC66hpSCkDWHVHwuBBbLptESSsQaSspLTJT+7MFGKkB/+lPf/r3pGSmeljPtwUjQcZcWWTSX6EnS/0YmXyyq5cg4pT5IFOwPaZi1MjfZPKKr9iVcJlpEE3+PJumLf+WAelaZdm6RjLpZNcobL6tW7c+q/d0NuqjO2BzBRhha00AjOaQt1RTsvPhSFLha/t7+Z/j4wzYhahmmnJllHWVHq5d3cRowuYr24/RnwiDMcbNC/O4bU0dFXaCooAf1TLoHhpjX3svkbSNGsqjK22zfSDJ4ViIYs3gr5eWc/2yPPb0jvKtI6NsHw6RtlOs9o/yrksaWFrk48HDpxgzYEXdPJrKdPpiFo+civLrkxHakxpeT4YlIT9bKvK5rC5IdbHK/sE0D58YZHtbhIwW5iW1fm5dUYzp0/nSU6d4eDRAVMsjmI6wImyypTyPlSEVdayXroEBysOFLK2ppqosRMowOGH4+PwzbWwd8jBu+1nqHeet66oJKDYPHOllRyRNj6UT8gWYb8d52/p6bl7go0LYz1lYIvVlngUYcZnlkMkv71oWdtH7cseI/M0NiMt4lh/5m1jqoismlqsrYzIZYNwFXaSURJdQrBgBG5lTIrskGluu/ImMJRnn8uPS/MWalnXh3nvvZXBw8NnjZ9qIOvbamRSJbPkq+bv0XfJfZJ5+7GMfm5n5ONsJ9xyPz06JkL7LvHQ3e9n3Le9J5rJs7IRqLSrV2QByts2w+xyeY1dn/PoFE+SXFy1Z8DM9oOcTYKQWjGvBzPQks/slE1AmieyKZCC7GmCT6ZzZ/z/btM++lvxdlGVXr17tJH1u2rRpTu43uZbor0mi2+7du5E4iysMKLsk2ZHKYBVqsmRQy3Xl764Y5nSD1R2o4mqQHIeZLRjhUEm9eNlUn1FkxCaBxrbucb66p4+HBnUiegCvmaDQjrOoNJ+SwkKeOt1DPOknZcXYVKLwxtU15CcHWVZZRV2hCF6mOHayjwMnB+lMWkTD+fQSZF9Eoz+RZEORztvX17CwsviP7AAAIABJREFUXOXew4N8/3iKrmSa6+cFecuaCmJJky88dZxTYzarKgu5dn4+l9QEMW2FX+zvZUf/MEuqS9hUXcyKEi+GabF3xORnLSM8059kxPKCJ8BSPcKbFuVx/cJifno8wlePjNI/brOsSOWKujzqbIOeXXuZVxYiEFZZWFlDw4JaOoZH6RwZZ8BTzue3HqFDKydhqtT506wp8xKJxjk+Cv2WhqXrlJnjvHKejw9fXUelpG5KbF8I2MKqdtQSJsgUtiMZMxGTOVtamrxvSZy87777EIqwK+zqJg3LOFy7di0333yzQzWWsSFxEnnvIvMk4ye7yZyQTZFQ12WjJppkcg35jnsNEa8UwJGxKOcTkVX5EWUIoTXLZzIe5RqityWLqIDTdPTmbDDJjsdkb/JEgFPyvMTFJ5qD58sDMtOaMdPnAiwPP/ywozUmz1cSvl3glPsUooWArui5yb9zcSP+2VowLsC4SXrTmboXIsDIxJD+yiLtvmQBFWm5FAfKBpfpktVkkotFJME8KcA020khQoEify4+c9flNxnMswuuZWtLyf1NZcVlT2ARKRRAnglgnuUy2RnHayN56bIcyn8TJtzfHuM/d59mf1wjqXichdEnCsWGRULVIOPB0A2avAletbISBlupDRdz1fI6arwp1IzCU3s7eaath3Q4CME8zMpaHuoaYaR/gOvqinjdhhrGTPj+3iGeaW3j9asX8ZJFBTzcEuPzBwbo9fx/9t4EyrKquv/fb6i5unruBhpo5ka6ZZBJRUADQoxEshKEGAwGcViKgAaMY1YSiXGKUUM0UdSlv78KKCriFEOIgoLMNEM3U0M3dNMjPVfX9Kb/+pyqXR4u97277613X7+qeodVq4p+99177hn2d4/fM09mFnfJksJqecuS+fInS4+QYrYsT+0pycEdeenqyMiawZL8z9Nb5CePbZZN7Qulv9QphUxFKpkR6a3skT+ek5EPv/Ig2TJclG/dv04K0isvX9gtPcObZGjzFilu3i2vfsWRsuSQuZLLZGRXvl1uvu9h6S/kJTf/EPnqHStl94zFUqyUpaO0WzrbRHYOijveuT1bkpnFATlpTlbef9rB8urZZenAeoHAM5OXwpgXDM414lwADCQ7o3llL22617BI8OUDLrpGWBNq5fJNYou4gaFXId6osQyuD7pRuS/riO/wm//nvCROStVjPPz4pRI1Kr8dax0g0MbnPjt5LQEdtqcUZJRVOe4eigKEen7Ou8JrSFwFEFE5Qp91nPlb/9+Xl60YTMhMTIUssnousKAmqG6q4447zmW9nHDCCebHod3A9IybwQJ41hv7sae4hZaVDNGY0eryjIsPZKiVl01FkTtXb5HvrNgqy3fmZFulWwYzeamUhiTflpNsLu/cZz3F3fJnxx8sC4q75L6Va+RPTz5K3nBgl+yXz8pzG3Y69uJnt26XdZu3SbZ7rmzu6pXNlZLs2rZRTjtif3ntyxa5CvlHV6ySYw4/TPK97fKDezfILRv6ZWjGLJmfG5AluR3yusUL5JWL95H9OijJrMiWkbLc/ORuuWVjSR7dNSK7MxUZqhSlABhmuyRTykhbeVgWV7bJZa84QE7dv0dWr9sqWwZEtm7dLsO7XpBDFs6RA+f0ydJFC6SrvSjPVnJy42Ob5c4Vq+X4ly+Vtf1D8suntsn2DInYw5LLV6Qo7VIpZhy4zC/tltMXdcmbj1wkr923Q2a5g2lcdN+NqIZhxpKU3XSO1fFXLbTEMoBdGEvBUjiJ4Oc4CqrzrY1nULgMcWzUUeoAGxY7axaOv+nWsPA4O4djMurZpq0F0wKY2svI11bwexPjsfCpAUyY2FDq4/6oZ0sEMGOpswhBIMaVBAIwTvsWGcqK7CiL3LVlWP5v1Ta549mdsmYwI8XOGdI/UpYKRx9XSg5g3nTMAXJIT1Fu+N3DcuD8Wa5g8YwDZsmsTEZGRiqybbgojz6zXp5Zu1k2Z/KSmTtH2tpzkh/YJsct3kcO33+etBVL0pPNyZahQfnds+tlV6VHZs6cLYu6crL/rLx0tGVlaKgglcEhWTSrWzYPFOSa25+WW3b2yKbOuVKg6DKPgM+5OpnOYkl6y3vkiPZBedMBPfL6w/eRdc8+Lw8//bwUCwXZf+5MOWrxQjl40XzpzotsK5TlR6t2yA8eXS9DZZE/PeVoWf7sJrl1zXYZzM+SsiuWLEu+OCALMoNycFdRTj9kgZx66Dw5dnabzM2MEhFM5DRk1oie9kpRo6Vh1cLhBeGltQFIKDooPOrqqRWUJ65H4DrOyarWvjTzdbjG4GbkVMsoII77Hi2AmcSV/HEn23q9b/LyN5oN1OcWVlo2MO4MjrAmcGutiLb0baIA46rbHWcWMnTUecPx8Zz8WMpWZFV/Se7dOCC/eWqjPLK5XzaWumRnboaUMznprAzLHx82W07Zf4Z8856nZMOuQXnlohly0bJFcsZ+nTKzMiKlSk62lzLyzNqtsuLZtbJtsCBLlx0l82Z1yXNrVst8hP0BC2RWuSJDpbJswn/XlpVCOSMDIyJbhory1PZBeWr9FsmVinLa0oNl2eyc/OCxbXLdMwPy5Ei3FLOQZxalrVKQ7uKA7NsucsScbjmyW+Tgyh45er+58sTjT8nWnf3yskMWy9GHLpLetrJ0dbXLjpLI/6zaLv/v8d3y4OZBOXTfOXLuSQvkf+57Tu7aPCjZzllSHhyRGTIki7tKctK+7XLKgTPlVYtny9xcRjoBl7EjxMZq9y3T9pJrsFi+8pWvjHNZWZJaUG4gWPzIRz5ieiZuHQLRKEYKLs6yqkJrwv0BsWuuuUb+5m/+xqRMmToyCS4ipvLWt77VgX69WwtgWgATuqZ0YQAwpBCTEEHco1bTzQuNPicEojnudYBRLjLnzhl16DiA0ToNgtSViuza0y9DbZ0y2Nkmzw5U5MnNA3Lfmq3yxPZhWbd7QIaKBTn9wNnypy87UL65fL3cvZkTKcty1qIuueS4feSV8/PSXi7IsLRLKZORjdt3y7PPrpe58xfI3Hlz5PYHHpFdg0Ny0D4L5OBZM6WjrVM2DJRlzTCHlhVl1fZ+eW6wIusGRHYMFd0hYKcuniWXn7ivPFsQ+cZ96+W+jYOSae+TduopettkYXtRlszpkKMWzpQ9q1fLrmdWyquOWSZz5s531stB82bI7C6Oay7JQL5N/m9Dv3zr3vVy585eGR4pyekH9cobls6RG39zn6zYVZauzm45rLtNliyYIcsOni1L5nXKQV0ZmVkmlbsk7Vlo8qOD91FCSv39ZHLimtJz4Gt9DwAgfVhr16KewT2JJ5BJZmmaWMB5LZdddtm0AhhiLrCZc8BhPV3aQauxnrKg2pw2TRZZHBeZxiMwId/73ve+RCOqlmFiWdj+NXHJLuPeP871+k4ADBk2uMk49rVW0xx6AAZhgAVTz5bIghkDGIcpzq9THovDaM8yUixXZPXuIVmxbovsLIj0zF0gnTPyUs7lZdNAxVkrG7btlIO7s3Ly/vPk2w+ul1+uK8iOSqcsKG+XC46aKX919EJZ0pVxtTYEvTnKeOvmbVIuZyXb2SP3r3pO1m3rl1KhIPP6uqW9rUfWbB2Ux4dGZEvPDNkwkpWdhQ7pL+Wlo6NNcoVdsjg/IB84Zl+Ztd9sueWZPXLvqg0ilTaZ39Mrs9tFOoe2ydzckBx9yIEytGWLyOAuWXbkEdI3a4b05kW6ygWplIoy3N4pK/aU5Uv3r5NfrhqUHfm5sk9mt7zlqBlyztL58utHnpXNuV5ZMLNPjpjZLn3tJcnkyrJ754Bkdm2TpQvmyEF93dLbNnq4miX9OGqdEFCmFo01YxFqAAxKC4qOpZHGzJrF9eO3agFpTZzhIDusnmYOyFveP841AAyJPABMVP1ZnPu2AMbApuxnLlGERWxBs598gRd34MOubzaAAVjR7P7qr/5KvvCFL7j05VpNzy3HzUCWHnUH9WyJAWZMKCrAqIzUvuGp2ljJym/XbJNbH3xSNg5npLtvlvT1dMrc3k6ZP3uWzOnrkH26yzIrm5F7No3I1+9YK0+NUMBXkCN7B+TCZfPkvMPnyIHlohTzZFFlRIojUuEc80pOtg2V5bkt/bJuyzbpH9whIxmR7cWyPD8kMtwxS0qVHimWclKoZKStXaS7qyztgzvlsNKIzF6wQDYXivLCtp0yu6dPBrZtl24pSW+uKAt722XpksOktzPnGI/7ZnZLPp+RzvKIZArDMpLvlKcLefn+Y1vka0/skvWFPsmWS3Jc9w659NUHyLELZsiq/oo8tycjmaFB2bx9l2zZ1S+Dg3skN7hHTlg0X950/GFyQMcYCTR2YBaW5+QNIfbpT3/aubws7jGehMAHYCictDTuy7UcyWFpasEAShQRWuKNlvtOhmtI3YbBgOMv6t1aLrIaLrKgtoMFw+mRmtpcby2nWQDGP6WOdwRU0eyiLBgWJ6B07bXXOv86wcN6akSJAWZs12hx+aiHbPS/UUHJX2XZXMzJTU9slh88vE5W7CxLqaNXOjIV6ctUZE5Huxw4u12O3L9H8n3z5JcPbZGHt2VkTyYjHcNb5aRZJfnbVx0mZ85vcwLeCUWXrMuBzRWpVPIyWMjIjsER2dK/VQaKBdk9WJT1myhCFens6JVcZ5fsKQzJUKkgUilJplCSyuCAdPZ0SbYtI92d7XLAwoWyZ+tW6e1olzkze6Wvu1vmzOiStlxW2nPYZ+TKFaWtXHK1G8+XO+Rnq/vla/c9I4+M9EqxbaZkh3bJaw7okHNetlAGt26Th7eMyOpdRRnZBZdZl+wZHpa5hd1y2qI+ufiVh8rx8/LS6e5XllImK6UMYJacir8ZAQZA4QeAwUvRApj6QE0LYCJiMP4w4/qB6kEBZipbMLy31gzgZiC4SkFnVANgKK4EiEkTrWdLAjCOqn7sTBU90tfF+D0VnJMYM+VBqWTbZH25Xf5nw7Bc99AGuX/LiOystLv5RuvvFtKV+2Xe7D55YSAjW8o9Mpxtk0xlSBYUd8pFL5sv7zp2nuzbnnGZVrDYZzMlyWQ5rrgs2Uy7VHIZGckUpVTJSqWQlaGREZe+XJKsI6fcununbN+1y1WR9Hb1Sq4tJ8XSsLS3Z6W3q0v2mTNbKqURlyXc0d7uMuI47sXxY0pRCtyJI4XLEGW2y/07ynLtw5vkB6u2ynDnHMlk2iVbHpZ9u0Rm50qyY8du2VJqkyGy5cpt7uyYOdkB+aP9++Svj1kgJ8/Jyqwy9hiZa4wbycgZyY4F+5PMbzMCDBYM6wurh6QWrStL8n6T7TstCyaFGbPGYPTRLL4PfehDzvVj5TaK2+1msWBUewMsCOxTB0NltLVxMiWZOL/5zW+sXzFdlwRg0OddJb9LT+ZgrD+o3u5Pgv+jZ3s5Icq/bSln5M5NZblp5Wa5c9OAbCpmZNAdGdYuUm6T7sqgYwUot/fIEIfE5DLSU9glJ88YkfecuK/88QF90lEqu4B4JkcxJNlrOQiS3cFmBSlIpZyTXKZdMvmC6xuxGinnpVQuyUhpWMq5irS15yVX7pDhoSFpb2+TbCXrrKMKqcocn+aAMS9ZCC0dIU5JSrmMAwGcWDtHsnLz09vl3x98Xh6W2VIu50hAkxwHpElRKsVhdxplvj0rxXJRcsWMHN5dkNMP6JE/PXJfOXFWVmZWCu70zXJmtJA3V6Z8n5skt2GaEWAoziRF98orr3QZkzBjTJfWApgUZhqtXLnIuH1UsRdaLDQP3/jGN1xBVhoNmoZzzjlnnJqi3lkXwSrmsIAnQhztjc3GpqPSGt93VPzFHw8ECAScALKeUsk9eR739auDeYZScej7hlFQ+NQbykpLJT/V3bXaKLyMxaXdqYsB384YwJRG6waxI6RcyciuSl6e6K/IbWt2yu+e3yqPbR+UzcM5Gcn0SrkyIpUsxPtwi7U7VpR26ZcDylvkzUfOlStesa/MKg9LJt/mEIyTNLOZ7JjWX5JyuegsjrzkpOJMDwR+XkqlijvaGVcUYDdSLEi2rVsy5dEMrkqpIqXSKOVNJlNx57BwXcbV9FSklAF0SpLloo5eWdkv8o0H1sqPnh2RdZlZjryF60sAHHYIVfvU+JQHZF62JMsWLZQ/XtQur17UIwf2dUoX9+JKd9z0aPaYOxa5gsk0erckjfVBsJ6MMAL8UXvPPTdmDIYgP3EeeO4s+0iVF9YTlf9nnXVWkleblN8BYM477zzHB2gZK+tL6p7VJKl63rtaH5omiwyA8TNSlGbC77gOiG4AzGgqit/4xjc6zR4tR4U0mwaSSIq19t9/f/cTN7tMAUaLncL6VA0MLfEgNrNSbSDE4W3yXQG6IMioWbx4sSPnu/DCC1905Kx1cUGW95Of/MRRkz/++OMu4O8TXfI3Y6b/rnEfnq0gFHyWzgffg8aGvP0ogLH2F/1/9HBiqOZHa/4LkpNNhYo8uqMgyzftkae3Dsra7UOyYWiP7OKsllKHlMp5GS4XJZ8dkjmVATll/zny8dcvkV7ksEuBxq4Y5UzBUsEOyGcrki9XsIcknyWNuCLlYknyuVGBnakANMjwrEsxdi48fGKVnBTLWSnnszJcFpcoUOQp5dGstSJuM85+IQqTzcjdWwbk/7vrcVn+Qln6pU+GykVpywFlRelqy0pXW14WdLfJYdTRzOmQZfvOkKVdGZnflhlf1z6wW8cy6jofYJSuJeo7rJc4QX4ABneXNeuM96Qv7KNTTjnFrX32gJsPB+ijP8Hm918/D16HxwN5sGTJkkS8flFjM9HPFWAokLbIEQUM/7lh39Px5Hqf/mei/a31/aYBGFIksWBoOmDBQVIBz2+fjwchjdat1/t8YFCYcNbDO9/5TlcRHCdYCMDgioKIT4HEMuHWCVO+L4T4W97yFnnDG94wTr3hbw7eF9LMQw45xLTgqj2fRUWqMi4zJccDSPT9qFWACJMjZDlFUNkDAMLge/ublvvqeTD1ApjxUI3jwwQdxo7OymRkICOysyKyq5iRzQMiz+0pyJbBARkeLkmxUJRSLiuZTsAmK92ZnOyTLUq5WJD+4YLsHinJUHE0LpKtlKQ7K9LT0SZzurtk4cxumd2bkTntGZlJskC5Im3OuVWREawQZ03mpFAqyUAlI3vKFdldqDiCyk0DBdkyUpTdxaKMlOHdyjurhuf3ZrLS29clQ+0ZdxxAqZCR8ohImWJCyUpXtiK9+ZzM7MzJ/J422aeXc2oq0usIYrKSGzv6OK6CZF2HQQvG+r0kAMMet2rO7A9V7lh/QWCpxtvng1CYAogiCp8a9WQUNFoKlq1jUo/rfICpx/30Hoy7xqunHcDgZ8VE18VnXYRB1A6iOYuShQoL7H/9138JXF7WpgATdR6M9X5h19E3iqrIiIN9uZ4AlqRf5OBT1Y2mySJU66Wa20QtxrpaMOOFl77XZ5QZmLwsPGs4i0bKZRkqZWVnLi9D2YzkihUpF0T6KyJrhyrywIbtsnLdTlm7a0QGK1kZKokMlnGRZZylki8OS2e5KJ05kc7siPR1lGS/nnY5eFaXHNrXJYtnz5A5nR0yp7dLOnJZGR4W2VgS2bhzSJ7btk3Wbd8hG4aGZePgsGwdycruQl4Gy+1SrOSdlVQqirRXMtLBkQsdZenrLcsBs9rk+EUL5bj9ZkgvIJYVaauIdGdEuumHq84vSHsGYYDLjVqXUZaDeiex6PpolIsMC4ZU6Lh723ftJFnTwe8oeSv7jbRp4pOWhJl6PNtyDx9gLO5Kyz31GgWYMKsnzn2s1zaNBeMDTJwFqC4lJsI/90QFn8YwGBBSdSk4tAYM/RiMdUDjXEcfWewI8zjFZIxPWtos/V+1apWcfvrpwkK3pjWnBTAOTMY8IbjKspnRwH+pLDJYLMn2gYI8N1yUbcW8jJRyMlQU2bynKA9t3CYrtg7I+gGR3W2d7uRMca4zXGFFmZUXmdMmMrcjJzPbsjKjTaQvh9VSkrZSQbKZgmQ7MlLJlWXWjB6Z3dUjA7sHZNPAoBRH8LNlXP0JbrE9OZHdxYzsKbTL4HBOto5kZGshI7uHizJUyrnsseFSUTraSjJDBuTADpFj95kjS+d3y+yuNpnVkZW+TFFmZYuyb2+nzOrpkryLs4xmo/mklWnMe7MCjL6rygNf+eKzKAtG92LwOpQ6vo/ydNJJJ7lD04466qg4WzfVa9MEmFaacow05TizzMBylsoNN9zg/K+W1ogssnnz5rmsMKyYZmmcFQPtviYEVOtXkiwy+zuOEvsTN+Evmou/eyc2cpLlU1sH5b9XrpI7NmyTVYNZ2VbpkH7plEK2QyqZTnEJXuWSdGaL0iPDsv+MnBw2t0tevm+fLFkwUxbNyMmMDOAiki9lZDgjMpAVeX5PUZ7cskNWrn5a+vt3S19Ptwzs3CkL95krRy4+VA6aN0v26chJriTSloPzuCK7yyI7RkQ29Jfl6RcG5NG1m2TV1kHZOJyVraU2Gcl1SSaflzw09sN7HKjMqAzLQtktJ+43Q047dKGctHi+zO0g3WAsBjWW7GAft/hXNmMWWfy3GP1GEJTC7qPrFsDq6+tz+48zbpqltbLIUpiJuGnKSbrAMcbf//733YFGltYCmM01hyldgFFOGQ3kjsGM++fR9GbHviwiT/aX5Pb1/fLLVRtkxfYR2VbMOe22ry0vs9syjhjywNkz5LAFM2Tpvt2yZE5W5mVFqPvvQYBXylIulaScb5et5bI8unGzrN64VcqljOwza64csHCOdHdkZdeeYVmzfpNs3b1Lenp75bD995VDZ3dLX0Wks0LR4ygtzbBkZKSSlRfKZXlsy6AsX79DVq7fJRsGM7JpqOKsneFyWTozZTlkZqe8atFMOfvw2XL87JzMoyqfrDCXpz2aiZAsN8yywkevma4Aw/ol4I/rHHaMZmktgElhJhoBMCeeeKI7X4L0ZktrAcxeBJiXxGGIvSg9Jhlco8F3ssxGBAshIw9vLcoD63fJpoFhKZQLMqs7L3N72uTw2X0yr7NN5nVlZXa+Ij2ZkuRKJWnLUjQ5mva7O5OTZ/uHZOVzq2Xb7l2y37yFsmzRIpmTb5OeHBlkoyScQ0MVeb5/SJ7culHWbd8is3p75fiDDpKDZ/RIR6kgbZmiVMhCI0aUa5f+TNaxJm/sH5aN/QV5fsewbBooyq7hosxor8gRC2bKCfv2ysGdIj2VsuTcMcfU5+Cey0rWpUyn26YzwJC5SfyTOEyztBbApDATjQAYDun64Q9/2AKYiPnb+y4yqFywWLKjZ8WMSVhShZ3Ha5zfkSB4UbLlnGQqxDpEdpZE+kviToLsbMtIZw7Cy6LjBaMUEQaASqEkkm+TYiYnAxVOiczIiq39cufT66SrUpATDl0sh8ydKTNzFcmWy+7oYQ46Eyf8KzJQrsgOychjm7bIyrXrpb29U45efIAsmzNDZpSKzgIZPQ46J5VMToYqJclxDABgWM7KYDEjAyWRvg5xWWy9UNiQwDAGTMCmKwol35kstlrnHNdhL05XgMFFRnCfrEnol5qltQAmhZloAUwrBvOHZYWlQh4W2ntujMp/lE5GtXl+cwWnYHa44sZRBjP3h3N7jSFRkUPK2lwBYdYVQ46enFLI52SAlOeKyCNrX5Dfr3xMZs2dI68/eokc1J6XtkLRnaKZ62iTShaXW84F3kuVAcll2qRUGc1ce7a/KD+/d7k7w+Z1xx0jR/a1yUweUSpLvpyV3Fj9YyVTknKJdPesZPP0eDQpLu/qJUfdf1T8a/1PnncpDIvk8pLJjlbtp9WmG8DoOBLsp1YOMlhSlpultQCmykwEU4yrFTqFfZ3zt6+66iqXUmyhC49aDH62hNbFnHnmmS5jxBrkv/XWW10lP0Vi/v2inh31uZ/PT/YVJwM206l9LPDjjz9enn/+efcqUe+OJki9EZX8y5Yti3p94+cazf+DgyhY9O/F+8eC/3q0o/cIPWfG/S66qneq83dn22XtUFHufGajPLZ2sxwyu03OPGIf2XfWHGkvV6TDxXlcCteYBTHqqiLJWUq50aLNTEWGMxV5bMce+fljz8jmnXvk9EMPl9csmiMLO8cKAh3ajVLg/KGNZog5EHR1PqOfKPmnG/PRfxn7SrpOMuJV7AvOXWGuqYcKZnIG1wDZm6T4Ws93YQ8pW4AlSzRotVm+o2vVH+lq39OMNLI4v/SlL7k6ubDvGxdrXS9j//3FX/yFq+Svd5sSWWRKEx9ncG6++WanRWzbts1Vt4eBjL9YarkN/BRlrtP/hxiTRW4trFKAUeqUuDnp1TJa/EmmSpkslmZKk4QUE3fihg0bak5hMMgPwLz85S+PM+3pX+vFcuAgA2Sog9lRFHn4uY1y+/LHpGfeInndsYfKYX15aadGhgJLqFdwiTlUGXVTEVkpEV2pOPtiLBhflt3ZvDy0fVB+/cCj0lUsyBtefoQcPneGqxJP271VjwFkXxFv/Ou//muhDsrfe35hHs/S/0fzv+666+Tcc881daGeAOPvK398wxShagDjr13q76xAaXrZCV7UApgqA+hPplZ/WyvnqS6H2O5HP/qRu3sYyIQtlrANrECgz8YFsGjRIkdbf/bZZ5uLGSfCRebzimnePf3Ss2u0j1DkUJuDMGqGRr84Bx32Zej96a/WGAX7529oLJhbbrmluQEmO0qeDzgMlTOybusOeWH3sMybN1/2nZGXTgceFYHVTJkD3PpyPxgUZSk6vjEFmIKjjSmM5KTQkZdn9xRlx45tcmBft+zT3TlO+5N23VI91g3H9FKLBWj4mjx7h72ohXlKxQI9E+cx7bfffqbHTxRgtE/Mh1ahhylwVsvHBxhSlLHgiMc0g0LQApgaSypoZaD9s7jUzaTCCsGFeTpjxgznFuPfMQlxlcHBs2PHjnGaCH0c1+lCVwFdbUFoP1g0hx9+uDOBL7nkklgVu/UotFSg8StoeR+409AYEeSHHXaWW1IdAAAgAElEQVSYe0XGCGDW37oJ2NS++1FdbP6mCwPfYJGkWnP+9OmG5blQxjz88MOOlPD+++93m01dltXAXf+d92G8mtaCGS/YHGVyxoqBl2w0lWDUG5WpFCXvSDCzUoEaBsqZ0UEed2WRyTZKUclXIMkElEghyEghK0JtDv/X7vnEJgPA8JoPPvigO8gOzjr/9FNdh+xXipTJxoS0EivXqkBOFGB0nfnKmvbLr0qPCzC6F3HP46ZGUVI5E0ZVFfRiKIWNv6cYJx0r6/j4328BjAFgEFa/+93vXGHj6tWrnTbs9vEY0RoDj2b0spe9TC644AJXBMn/r1mzRu6++2555JFHxl00vnBTgEJ48ncYxYMuDMALQrtjjz3WUcXEpYOIAzAq9LVPBx98sCPng/VY2QboM3n3WFPEOKjLgWOMtmLFCrnpppscyOIDVw4mH0z8caiX0PI3JCBDFT/Chb91M/sAV23qm9aCGQMPPXNmvFiTjLTM2AFnMCOMgYaDFBf6GGVVDhI+v/gMG+yhkkDOnynlHAi5VGqIMVNPLjYZDqaLfOVl7dq1ct9997n9h6sUzjrWCC4xlAj20xlnnOHWcJwWF2C4t8ZOiVPCwwe1C/1Qi4rPue/OnTsFC+yxxx4TSF1VYa3lHlNZ5CuAvBv7UUEjzCUeFpsKjgP7Ze7cuXLaaac5LsOlS5fGGSrHoNGKwUQMGeDCWS333HOPE5a+Nq0LRzUQhBOm+ete97rxu/IdPTY11uzU8WJiMLgCgvT1YY+gr7wjmgvnaaMJwuQc1ViwjBEHiP3+979/yZG11uBm2HOs2lxUH6M+5zkIn6Z0kXmhcqVeGc9z5uAxd5iynqWZfxFTAEChWV2jAf7RBsiMZRBLGeqaTFZyWgfqstiAq3QD81FzUu/PJ6rQxAUYXzbAYUayDQBTrQGEnH5JwB5GcI0jTWT/THQMcXtzlAh1NiicVvebUsUgQ+vdfLd2I8YmNS6yt73tbe4MEtUUqg0UL4yGjxVDRa2VJ6zeAx92Px9gop6nE0cRJ8FutCFLI6mBGMzXv/51B6hqueh3J7IIWgAzOoqai+UARhGDD7Kjh4/9AWA4t3L0C5p85qj91Y2mNTicjqkFOYRrxqrt+c5ojIYozdQCGMtarnVNXIBRLwQV9oCG5XhwqI24nn1LCzvHaKLvEef7KJu8BzRQnFtl9aC0AMYwytCxkOYalnbsu5N0EbzmNa9xgHTQQQcZ7t6YS+IADD3ivYhB3Hvvvc6SsTSsl7/8y790bkSN0/jfawGMZRQjrvEAYzTWMna9YsBYurBX0zkOSlrUiWtNwaqUoTASK2aUUaDinfUF3zMxndHjwFpNRyAuwOiBeMQDSZ+2HJmMS4s467e+9a1xav+4mZ/1mDHf7YZMwEODLDnyyCNNt28BjGGYFETCfJZMgGaj6OfESb797W/X7cAqQxcjLyF1ExcZm8PSAEvSjQmQW917pGeff/75bkNoIkQLYCyjbbzGK5bRQk2fMNMhyRiKABRqwYyHYhSLNN25XJFSvui+knc0+jnH9sxf4yDUAIJK49s3zWVxAYZYC9b8F7/4RXnPe95jTiZ4xzve4awFP4uz0YOgyTEaL4ZQ8+c//7mgRFtaC2AMo1QNYKp9lSA8mkczZSHdfvvt7qhWjcFUKwL1Ux45cAurxGrBQF2De5ANEXSPGYa55iVpu8j01Es6Qbzp17/+tXMNWn3NE30/0/c9gNFCxnEQ0RsELRj9fwUXfo/X01Sk4mI3ozwDSqbvYjSNqYs0vXazXQTAfOYzn3HFmRarHIBBCdUiSIsFwzsrwDTT+5Ns9NOf/tQdgWFpW7ZscUF+smmtx2VY7ss1UyYGE1fIkFVFLnozAcxvfvMbd1QrGXEa5IzaHFhiZMFZAYa6HywYAIbAZNT9rQtJF1O9rKGw5/rACsCQdYcbYG8fmhZnjFrXNmYEUNI+97nPCSfXWtY4+wcLAAvm3e9+t8lFxptQjoAFY3lGmm/uC3IsGDwVLYCp44hPBYBBI+cY4zgAgyVGNpgVYEhNPu+889zIawp3vaYhbQvG7yd+ZlyKWDBJcv/r9c6t+zTnCAAwn/3sZx3AWJqmIkNECWhYLZipBDC//e1vLUMV65opY8GEBaxrjUQzWjB33XWXS522xmB4P3Lf0eStMRh8swCMglg9Na9GAgy1CmwI6hXiKhexdkjr4kk5Arh/KaImY9LS2D/IENgCLrroIvOamgoAQ03PW97yFpf2X+82ZQBGi52sA9SMAPPoo4+66l5SidXCqOUqYlPgUsPtZdW40Prxt1JcqSBjHbOo6xoBMLpgKZjlXXCVTbRmIuq9Wp9PvhFgTUDVdOmll5rIbKkhQYYQl41z2uRUABgKRzmfBrdavbPgpgTAUOj0vve9z7EE+7no+nJ+oaVme6DFf/Ob33SV7vVuScg36QN0NX/3d3/n+qXuK3+CuIb/V2uN6l2Kvd761rea4xDr1q1zHFA//vGPxyuQ6a//nOAzg+NT7XP9d8BOg4UWC8mPreg7Bhe6P5e8P+9AAJcDnPQZLUtm4is56dq1PrmRygCuY+iRnn766XG5oIooa0XXmMbwoKT5zne+M06lZHkn0pTZr1FNE1T8PaLFmbpudWx8mid/bUftJb03QX7AAmXV0tirvMOHPvQhJ4M065bvhtXK+ff0+15NGQa8YWJ46qmnzJahpd+hz6tEjVLCO8NndPnllwvUE8FHkCHCS+J6YlFBp0IwD7OwUY0+6Y//zCC30G233SYf+MAHHHUGwpOK4TCmZz6juBQfs6WC33/mz372M/nbv/1bR9NSy1JKMjY+wPtZX1H3UuCslt3G/LHYmUPcgvjXjznmmHGaDcvYRvVhb39ebY3E7ZeOZdzv6fXajyCzcfB+YbxYSZ+phJJJv6/f8/vEPa+++mqneD7zzDPjayWYKcV3EID/8A//4Opa4jQLwAQVXe6vMVOfKxE5xV7X+VOeQB8Ma/XNBxhirVT1WxvUWu9973tdejMeFKXIoQ/IoCSNQk9clcRLYZa3xsOSPEu/k1olPy6fX/7yl/L5z39ennzyScdFprUvIDqLiEkl6wq+HooNybZoRMPCIgWZkxv5QUgiiOkP/GG4ewhWwypAnwEXWAYoliJH3ecJo7+Q/vEOAKT1rBn/Pbkfqc3Q9jNmjJW/sH3Q8cFatZVqFgwggLnN54ABLjhLUw1SedXgZ0KT8hsLHiEAOzWLFcJOxnD79u1OM2LMsM4YP34YS65nfOBgaybGhrAxgbYe5YL1wd/MEQAdxrQQtNgYP8ZCfxh7jmVgjNjcSRpzAeP4Qw895Egpg41nEP8iC5O1a00yCd6HvfHEE08I7uHnnnvOvW+YDhrU9sNAlDnmnVE8+M01cIWhfCrI8P9w3/EMxouKfcaIAwgRyNbqd30PC8BUU7o4xoN1TWMOkQsKkIwDMk1LFnyrotp8TgRguCfKOQwfv/rVr9zf9IGfYEzYX3+1LBiodjivCbYDjllADqfdUgMY7Tjoy8QowPDvLCoWH4sH6wVgaVRqK4KPM2EIoKEJ6GQpLT0bkwWODxSmYxUILCwEDe8RFChYLwS5J5o9hRDn/kp2qYullnuLa6oBDOR/1NmQg899o1xtOmfKq3bqqac64MdVoRtPr2G8AJ558+a5ueMHYPnKV77ingkQ6/EEjB1jxnyzqIk54XpsJtYGfS/6Cdkjrk7S1HWN8O9hazQM8NW1onPD93D9YulhDQM2cRrzT1+w8uGnUuJY/x46vjBo8AyUnbggjgWNSwpGDWhX9LiGMI3dd61VE2r8O+vmpJNOcpbIn//5nzvPBe8DqKCMoAD5Qp01haBXmpU448S1FoBRAFGXHGuSOA8Zo4ceeuiL3PoKRgAv6xtFE4C31Kf4AAOo+lyL1veijwT9GS/1ngSVh+AarKVwsl8Z40a5r1MHGOtABjdLGgPAgqYq+MYbbxwPROvmYSJZTCx2NhbkjRRtQUseBRxMMBqdZo6xEACdvd3oF5oP74xlZNG6tM8ccUBQtlruvgoYNppaLsRh8DWzGRAkCiyq3eqccj0ADtBbOKYaNY68E4esQU1CTEw3qgKoMnhH9ccHfQUmxgPFASJU6kH0iIaoe/E57iT88RqnCyvI1T7yGQoBFCsWl4zOIwKULC8sB50n63qpBjDMM4oI6wDN+ctf/rKgtASbZa/rOosaLwvABPuLFQ6LiCqTteJSAAWuK5imo5oPMHEKLfW+9Y6/NTLepu/QlAATNXFJP//+978vH/zgB53pX6upgMDVAH0+VtZkbCwoFim+VqqoLVoX74lgIBsOTdb67mj9uAnRfINJCmFjB4Bh7XCMdbM0xofD1t7//vc7l2A9M3hUE0Y7B1ixji2ClbHBeqEYFwuaVi1sqkAOMHzyk590az2qoRgBAhQHX3jhhS4Ab2m1XDFhAILyhVX1n//5ny856dM6DpZ+WbLINLFIY5LEegBWS8P7giW6fPnymsWcvhURt9DS0o/Jcs20ARiEB6dHEoyOErQqDFgYv/jFL9xZNY1y4dV74SCM0GaxxKz1PGw8FQZWNwtgxOZGW6XpJq72PriMAD20wWZp9B2hDL26VXuP03cVpIALVox1bLFcoBOKoqBXK4brsMIoUoxqmkDA/JH5ifVtAda4AMNzcJVh4RIL8EGl0QCjY8I+B/iw3LDyLY33QCkihhuW7KP3aAHM6EhMK4CBcgI6mrAMJ39x6YLHXfbd737XaebWuhbLIm30Nfju0dL8Uwpr9YFNx1gRh7Ae5axFdLhoomI9+jnnBXEeerM0AJgAKAI9Kh00SZ81XZwYFC4ZqxsVqwrrIgq41YJBgQLEsBYsjeuZ649//OMu9mHJUooDMKqckYRAogyJHnsTYPz1CcjDdxYnWw15wJEctZJmWgAzzQAGbYOYCoBRS/PwNyQCgHx0BMJkBxhcAARULQ3himWBhWEFGAQUgFEt6yj4XLRHrAUOk2qWRoyEYC+poWk1BA/BbgoIrTVfrFlqq6IAhjFVtyjzR8zD0gAY5gG3GkKz3haM02QzGRdAh+WCRIS9CTD+OAIwKGDIBmvjfBdKCzTTM8xl2QKYaQYwbKK3v/3tLkvGsoEYHgAGqgq02snoItOgHi6fj370o+6kP0sDTHEZ4E4MZo9V+z4AwzOsjNBoygSucd01SwNgiHUAMNXiHEn7qkkPfJ/1xLqyAgwWDGs36mRVAIZ1iuDDgiHGZWnsDZQJrEnGwNKsFowKWvoGESqCmVIAbdWy8yx94Br6rqnE3Itx0vNgotyc9Il5AYhJOvH7pEk/Yf3Agqm1RoLuYbK2cA0Su5lubdq4yNh0LCK0wSgXji4CAIa0RKqPJ2tj011zzTXOuvBTrGu9DxaMxgniWDBWgNEkCvrUbACDK4qiOFq9QUbdbjwD95W1DoE1iwtH41thc6drWp9BbRIgZmkIaeJ0FEHWeoZ/LyvAqLBFmJPYQU0Hp74GU/0t/Qy7JngfXLtkP+q/+zUvwe9rKjRzAd+ZKmRa0FotNoQFSjZZLUXVHx9iuWSRtQAm6SxPgu+xGC6++GJX4GVtUwVgsESgcbFqp2kDjI4/bjtiQ83SEK6wT1DwGof1wNp/rEHiPLhjCMBbiwivv/56p+QgtKKOdOCezHNcF1laAKNjg6DnXHo0+SOOOCIy9d8ypsG0W4ASICa+ZVUiARliMChUfmy2lscCOYKVVK3psxVkoJDCcjv55JMtrzWlrpk2FgwbGy0FIkorDcZUABhcVgRvcZNZgres7rQBRrOdyHQimyqqzqhROw4BRRLIVVddZY5XWfummjQ+f94ZC8P63sQtcKtRx0Ufa1lWGujHMsSitLQ0LRgfYKgtIysT9g4Fh4nWZmitiIIDQHzdddfVPL9JLWgtBGZ/kGGqloves5oFg8KGtUfKcq2mMTGYQXhvLLfp1qYFwLD4qGrn+OM1a9a8qFK31oRPBYChnoNqfLJeaBa3T9oAg9YI8KHRUZtE0LdZGtQwKCIIdctYWfutTBEUrpI4QhzCmp67evVqlwJOTVatILzeD0sBihFr5XgjAIa+MQa4nAFLXK/W948aYwUpanmwRNjrUa4+38p405ve5DwbgL8qAhrXCXv2ypUrnYLAfIQ133qi7gnwQpnyj/CYKLBGjUmzfJ4qwKAJIEiq+SpV22LhJQ2iM1HKdxWWfsyzoYfBHQOdPP1RBteoSQBgMJ8xiWv1Ty0iXyPl33BnRNXcRPVhIp/DBYa2TGIDFpx1UbMRcDWQemwN8pOFhLvLkqGn/eA5BEz5HimsSdfARMaI7/Jc1qBqnBTRQT56//33u3GLmkNLPIH7U0/FOFFpr4BTbY3QJ+UyU6oY3JycURS2n1T7xh2DRo4mj3CzNO5P8SdB/igXnOV+ta5hnrEQiUPxfvUAGcYD7jSsNhgroppvPXEtwIJLEdDYb7/9Qvukc8FvZAjM0AAHtDGAvp/cou8EMwCAh9uVhA5NwIiyQqP6P5HP6VtSGp4kz00NYNiYmIVkwFA5zyTowOsGYbIg5zvnnHPcj9Un7b8o/EAUiXHYFS4EJloFFc9Bk8E1xDnXCkAMcJTQ4Bn05wtf+IJLDogj/OgHQT1+qIzW5wYFQzVBUW0igwCqpr5/vX8NPHD0hbkALK3Cg/vGBRgt5rQADPf3WWspvAPI+NE1EiZ4mLPgO1cTUBZ/Ot9Fk8aaQPgj9BAKPAdLBquPMfTJGIPrxn+O9kW1X/9djj76aOEHaw1ghfGAQDHPYA0zbv4aw51EUBjtGrJI1jVcYTAmhFXb0w/GkRNVud6aocba8QFGs7KihEmYdWcBC94TeiDlIqxGyhncG2FrnX+jvySvIF/gv7PsU/quGWZKQUM/GHOli1KFg73DGiFupNx88HkxHyhw1PUgW/wDA7k/3ITINtyBzAX3QWGBpw8lgYzOiaxdf35UwfXHKOzeyDP4/yjahanDWocVtRZqfZ4awPz3f/+38wFjTgatGF5eTVH+ZmOQyUF+eZzGhqP6WAkAg9kfqjFwT9WWLAJQ+8AmIBiLBWPZPCwshBFWD6mPLDz9Xpj1EGeTRvnd6XO1a+K6ethscQEGvzSasyVNWV0ICFoFPV0TtTJz/PeImo+oa/3ncC80fzYeWnAa/GgqyOgXbkvGiywvn6Xad61wHQIBoQbVjxJkWjm5rNZqEGCYD0saf9j4W9aZX6ujf4ftecve8IGC/oSxXVeTJ/6+VCtW31vJXv09xfXQJpEGTXo968Xa2BPQ/TCPKAiqKFneO2qdh+37at/R9YWSAx0SP2m3VACGAYVqhIwRNQf9Ba+LR8/d5iVJ/SN7h5xxS2MxwMiLIFda7TCtp9pCtWwGAIYUXywY60Tju0dQaVGjallh72TdpAqc1d7Fv0+YRu1/bhEeSQAGV5wWWkbNX/CwJ64PbvgowaDXB99HNdigtRd2Px1XVUBIG2YNUlhrme+o96wmQNgXuLCUFVn76o+LulvZP7huUFqsKeNx+xV0kVnWiHXtVhv3WvvCXw/+94PrXzX2qHvV1LAzmZekTOtzVCDzW12WuB2Jb+HatTRVOlHYsF6YY+5XjbBUAcMin/zn63xU2xcKouriI04HiWraLRWAQStD88J6CXNV6L9pLITJw0VB6h/VvlGN78NmiiD3A22+BlhLQFknD4Ah+4qDxCwCB6BD0OIr9+MyumGtWlmw71HvVU046/fUeuP5FtdgEoCJW2jJO/oCNUwTiwKZON8JuxfP1zFRYUVCBIFoa41K1FoNfg6oXHnllU5I8WzWhiY96PpQShn+XwsUqc2Jw8Acp1+NBJjgWq62toP7zbJngwWO1cYg7Dr9t7D+6DpVrwuKLYWplka/OceH5I7nn39+PNW8Vn2O5b5h1/ggE6Yk6HvowWMWb0PSvuj3UgGYahpIrc7iOya7Bv+xpRGIxeohwyatFjeLDPcY2ibHAVgEeVr9Hp/cTOZFj7BsUhX8BCfjcJHFAZgkwiPtseL+bHpSSVesWJEoHmjpI7Ed3CyWYLTuI6x6ElSOO+44yyNiX+NnkWksIeomVosz6j71/jzNfin44Mqn1saqhECMyZEAVrLZeo+Jfz8fQK3yYCL9aQFMjdFrAYyd7LIFMLZt2AIY2zglvapZAeaMM84wZVgmfW/r91oA07JgrGsl8rqklgKmdMuC6Yoc3yQXtAAmyajZv9OsAENNkiW2ZX/TZFe2AKYFMMlWTsi3WgATbyhbLrKrx9Nto0YuTUEe9exan6fZr4m4yFoWzERmNfBdfHtaSGa9Lf5lgvzUClgaxZPEYEhVpkUFwi331Gv0XrjIKFI899xzTfn1xGAo2Lrhhhv2qjnsZ78k8bMiaKkch8Zc6xRqJTnwDJIb4qQp+/ORpI9x5tN6LYHepUuXyp133hmrjsR6f67jSGbS3iF9tDTGHbJEYjDEKdNoaNYU1VI4qMdcRz0nTUEe9ey9DTAce00MhnkJa8EsNIoyARg/BlNPeRVnvKaMBUMx0tatW0Pf3c+g0BfmtDsKJilosjQK1f7kT/7EFS/5zadFt9zHv0aJAvXfCK5SwInQsRRwQTIIRxEZJspnpHxHcepv4va72vV+ny1pu3ofCh5JwyRl11oNTooytR2W90xqWQXfs56bVDMaOXeFmizraZNx54rsR9Leb7nlFvNXCSYDMCeccIL5O3EuZG1Q9Kmp00HAD0uTTwow9ZyzOO9Yz2tROAGYaiUVPsCw/ymkJauWol3WmRad18oqTUvpmjIAc9555zliSZo/WL52rUDD51RRkx5qrUBm4ihcIriM1qXFUbUEaZxNgeZOJTWnG1r7xLMpqOJd8LXru1dLSfTHIjhO1TZEtXewbFxrGifPfu1rX+sAn9MHoxpp6dCkwytmafUCGOuzqm1k/t0fTwp+SUtn7fLvtaw2y7PDrmlGgKGfpNLCEYb1pu+t1e5h7xFnLyUdqyTP8OesmpCuVVdm6WsUwOg9kFH0BzYNYpo/+MEPQlm6/T7zt8ZqLHva0l//mkkPMKq5U3AI5xAcQTrQPrIjdPVEOCpLKSRj4uI0KDM4FZGUT0DGv2ec++i1/sKjLod8dzR5i/Wi94BhleJMGACgrtDcc1+Y+c/Tehm/QDDY96Ag5PPgRvIXTvBeCixWrYhxpGqZ+aMuBPqUYON53BcrlY2D9QJ1hqUlBRj9Xj02XnAsqMxGg8cS42+eEUzZ1XlgfJKecNqMAKNjgUKIBQ5ZJO/uc/bpNUqDU6u2y7IGgkIv7ndqXa/KQTVlM7iO4lj3PNcKMLpeGCsUT1yQEHIqiKhc9EHFp7mq55jovSY9wPAiDCz+Roogv/GNb7g4Ce4j35/PNVgdkN+RI44gsxIr+gP/xBNPOCbUe++91/E78Ywgk6pOoAKazyDg34vJxcVGLQ5MBGjxtYR9tQVALIZaGKwfBIpaMEH3EWOgfVLuo7D6GRXmLEglR6SvWhXsAzfXcg3jzw8+f+WXsmaxqJsRHzNW3JIlSxwJoN8o0mJOH3/8cUfVQxGZtSUFGL0/cwzo4aII3svfoAreYWDgWyjcC24mAAaaGMYNSo+HHnpo3OWnY8xvnrFo0SLHBh08/jdqDJoRYLTPzCcCkCJQ9pWeOc/6VWsGhQLrXNeyVWnxx4V9vs8++7j5q0bvwvzo8dtKhmt5lnozlLmYNRBc9/QdqxsF0Lon/P5bASa4FpCHeAVYVxTcKljzXkqYSZ+sJ89GrbWwz6cEwPh8SQhbFi6LJag5sHCJe+DvTqoRMjncG0JLPe8kbNFwnf67TmxwAugPCxOfty7QoPUSZomETSSLmP7w7rrIgxtEBSDfr9YnBWxdGKptKejos/178zdzwGIlmAwRpTV4G3wXFcRhY5rUkpgIwBCHgEOJpBDWjk+BrmMV/K20K0GtWd+NZA4tmmPccL1yiiSgGXxvtUgBX05oxKVGn6zrF4Ch0NIa5KfPGuQ//vjjk8iUWN9h7bBmscQVRNQrwb8jGFHmYF+GakSt46gD2nStwEbw4Q9/WIi58l5hc6PzF7Vfq+274F4KrjeEOXIJLwvJKcRGLLFDfV5SgOH7PJuxDbJ0867IC6xH3P4kBqTRpgTA+AMTpnWE/VscN1Rw4IMmbnBBWScq2C9fy7XeI0zgx/1uva7nfRCSxEcw0a0nWtbr+dXukxRgEEhQ+7/nPe9x4GLRaKv1IWyu+TeC6dxfWbDDANePHZ555pnOgoY919LiZpHtDYCptg9UcUQ4cjAbZLZw7kXNgwo1LOOvfOUrLzkPJur7lnFNcg1ktIAdmaJxaFMmAjBR8gEAoj+454nd1HtspiTABAdpImCSZCFN5+8gFBDKmgzRDGORFGCg1Sfew3kqVksyzvuyuWHKJT27VkKEnnuPqwd3HSSGAI2lNTvA1AJkXzhhARx55JHOXWZNHmH+IPq0liJYxnOi1yDMYWRXclrL/eoBMLWeQ8IFGbJwOda7TUmAsQxSUqvDcu/pfA2CWAk4EaBxXAFpjVtSgFm2bJnLTMQ1NVGACdMMcSNCbApgIDTDtFqfiJLxwZIiZkEGlqU1O8DU0pj9ecOdw1HAJHYEPQjVxuGoo44SSDuZv2ZpnFlFzReuS2tLG2AAbZ5BCUa9OQ1bAGOd5bHrNBOD/22B1IsHT4Uw6d+Y3PjPkwQ1Y05J5OVJAYZCQ85bt9ZK1epImCDF9XP++efLz3/+c/fVKPcE70H8hnqhqQwwjIOfmch7AzAcqIW2bRGCfJ9545woLJlmafQHKv1mAhiSlTgygqSAqDUYdxynHMDEHYDpfr2/oOoBmNzv2muvdUcA6/kje3uMJwIwuMjIPEyjEaMCKNCyrW4f3GQADBloloYFQ6ElJ1laWyOD/NY+ATAUIHNabZTSovMNwFBSwKmK9Vjb1r7Wuo7YJNYCLj9rS9uCITmHWixqkqLG1tpnva4FMHFHrKxJ83MAACAASURBVHV9zRFggVKZTmwheHb43hq6pADD8bOkf1vODErybgAM6elUtVsz5HCRATAwAFgaAIMbjgwmq3baAhjLyCa7pgUwycbN+q3U6PqtHbBep5uRjY+vnKAcWhQphghRtHMEhMVctz4zznWacYZGi9uE2gq0YFKwSYHVw62qpWVWe9ZEYw2MDQIQFxnpkVahFufd416bFGBwkcEWkCbAwMJA/ZK1ATC4IC+66CLTV3DFYO0g2KzaaQtgTEOb6KJmBRhcZFgw9d6v09qCYTABDwqNKIQCNNauXevy7THFyb/nMwQlnxGEpTCOjcr3tDArrhBPtDK9L/kVuWQYkVmkWSkAC6ADDQm+ZwrzcPFQqIerABoaCs7g/NKiMy2g5BETBRjugdZPpgymdzO0pAADYSAxGMYyjUYMhhoVnmG1YFAmIGl985vfbOoS6xkQg+PO2loAYx2p+Nc1I8AQ5IfIN41amGkLMAwqFa5UUFMZDsUMVcNYJQxKWMWv1iOo9YDFwE+jM6X0SGKe6xeH+Rqq9tHPuMG6gesLzZyqcM7JJt0VgNLCvYkAjH73tttuc1xIVN03Q0sKMFgJMENYixrjvitKCjUwpK5iCVssDKxTss5e//rXmx5HUBzWirvuust0PRe1AMY8VLEvbFaA4dTMOGvE+uLTCmCICTz44IPy61//2mXuQE+hLq96m4bWCdhb12H5QJ9BKudZZ50l55xzjnMF1cMaY5yp5v/85z/vgpksMqWaUSvJf29rZp7Okf621jeFFfIFx13PqVerFOsPmo3XvOY17tKJAG+1OeaeCBzAGAZcCgOD76ikqspMwUFSgB6Waa2mRYoUZZJwwTq3rvE4bMp+f/358F3M9VjjuKdZq3gWLO/BmiOtmToYP0ljbwf7b731VpexFacOhqJauPewRGn1egddUxSxXnbZZS+hvKo1b0FGBaXl8r/DPOneJg741a9+tS7ypVa/9koMhpekwhw6Dn44Az1MYFgWbj02y966h2oTat2oxowQoxiNCnzINgGeiTZcM8QKcJcRaMYytAgd3Txhc2F1IyXpOwIZSwUXIsF9xuKCCy5IcqtY32FcADIqzrH4dE70/bFS2bz069WvfrUjMFQafdy3VF+HVbfzbyhTWEfUN0RRq/idtgCMrxSo0GMM6Q+uUZSMoALA/BErxM0cpNyJGrQ4AKPrBGAhLRi6GG0W4YzgJXUXt7nSKyl9DfPCfOA25T2sSo4+n2QLAMaSReZ7UqAqesc73uG8Dzxf36Pa+9Taa/oZzAKsEVy0eHOsa0QVRh2balyLKKsQuZIFd+mll7oswLRbwwGGxQIdxxe+8AWXScOgoCn6h/HsLVdX2oMdvH9QQCt7rY4HGwbhShU+BJxxN0/weQgZKFBYvLgkERJKZOhfq4kS/qYJ2zi+u4+/rdZW0PWkAOv3gXdFsBKrQvPFfRjUFlXI1HveABEOtKMOwSd1VCWIjY+QpPATy4V+EFPBOsHFi1D3AZzvETf0Y4RxklEsAKNjQH91HWEtcG4JngH65McKdT4RkMSPELLKx2YZzzgAo/c78MAD3Tk4fqFlFMCwZrEQr7/+elfUiRtTCV9VdhDjZJ+glUNayv6xNmQQ8Y44BJN+CjtubgS6yqxqSlc1r4BvcRJXVgbvYEFvrffRUAF9gOPtla985UvIafk+iirEtQAL/eZZYZaOdews1zUUYAAR6hjQ+rQCmIFU1tY0NWLLYOyNa4LWiz8GLByCyCwIxgw/f1xNM+ydWOxBzdy/zmLZBO+bhsuKDVMLtNJ4pr4X9w6CgD6P35qIwTgiNDnNE+1TXWG+xadAzPvoPSzxHe1LHIDR5wIuUAQ9/PDD7pnVlBM+A8T/6Z/+yWW3WddXHIBREEG4/exnPzO7yJSX6xOf+IRzxen4+UJZtXzWCaCP4vqGN7zBvJUBGGpOrC4yH1y0P0HFx/zwkAurxXCj7sm8YZlA1IprPWweNVas/U1z/2h/GwYwDBymHwR5LBZfkAaL2qYj0PgLSP38/mLDJIfy5fTTT5+wJRO1WJv1c39DpGW9WN9d+4JlgqsExUk3rmqrQZDx713tELqw51sBRtcLwv/yyy93FpW2MKuUz9D2sbZOOeUUlwIePJah2nhooSVJC1ZXNpYoAKPWaJRgRgkF9EhSQUboOyhbsv6/jiW/sWKweKyN+C9HIFtcZGH3rGbZV3u+5XqVh9ZiX56FqxPKIjjMLJ4OdadZvQ7W8QxelzrA6OJDuyN4+sADD+y1WpWkg9QM32MhvPGNb3TBRTTBVmuOEaCuheNw16xZY8o6S9LruFlkuMNw+5CwENVUiPEMXKekzltaIyr5ce296U1vcgkXVhAjCzPOcdRJssgs49PIawAtFAOyb63z16j+NQRgyJj5wAc+4AL6cVwDjRqEZn+Oaj1YNldccYVzZ1Dg12p7dwRYyySokNmG/zxOXCVOz+MCDEkcAEycNFd88suXL39RAL5WHxsBMIwt2ZSAt7VhiSForW0qAAxKApltxAybiefNWagVq2pgnbGQ6yhEQzDqgWCNrlOZQNeb5qv4mhFouBc4jhlTuNX27ggAKFjkxMYIEoe5xurRw7gAQ9YYbp84AEOgHC8DFPyW1giAwaLCgsGlbm3Uk8V576kEMNPSgkH7oDoaX6c17c66mKbLdRqTUncGfmkyyxYsWDBdhqDp3lMD9whl6pb0cKg4sRXrS8UFGFJ6AZg4leAADOnT1LZYWiMAhrGl4JA4j7VNZ4Ahk9GPb1nHLM3rUrdgSC8EYGhkhcRxI2gKba3T5nAbYRE1wBCLnAcNPmoALewLaolokFq13mpnk4fdg3RDCCzJGolK84zsdOuCRCOg6w1tmdRYLBg/CaFe65E1BcBQiEzdjSW5gRR05bLSl6sWMNb1M3v2bBezgYLf0hoBMFgwxB2xyKxeD1J04wDrZLZgNDWa+SLID5WWciBa5rAR16QKMCxCAvsUrmlmQ7UYjJJB+pkifp0Fn+MnJm0X3i4yazTbis/IhiGnOw0N0joR9BcwBEgVZEjNJtOIHwrFGBMfiNQ68VNgo57H+8KOTBqqNa006p6tz5ONwN133+0AhiwkXdv1zIJkXfNDgSLC06JQaAzmnnvuiUyL5n5ay4EGbC2+awTAQBfF2AIwfmq9P1N+6rLWgUwHgPEVBmQeQX6UHWsWYLLVHv9bqQIMC4Qc8yeffNL1TDdHGMgoMAASCGhMdjQ3itkozCI7gh80rXnz5jmQ4Roll1SAUeEdfygm/g1Agr5TDAaPmv6/ggvV9KtXr3Y+ZTJjVq1a5VwrgFJcYISiBEqJZgvqTXwUJ9cd0IBx41BHwfpOI4kFpYpzVE477TTT4FARzrED0KAo2FVzT2utEXsKAUUxpKU1AmDYHwT5ySar1v+g+xhCVGpbrG0yWzC+TMW6Zb7jFJlax2gi16UKMDfccIO8973vdbxLcRqFQhdffLHzbZM7Dy3HVGuMCRuHMSK77oUXXjAfcsVYkDUC7cgf/dEfTbWhmVTvQ9o4liSWaj0tF38QsDC+9KUvuYPKLHULKCxYuBQdWvtE0ghr0brXGgEwACXJQdTn1HKt+9r8Bz/4QZfKb22TFWCUHoZxQclmvq+++mrrazfsutQABi3+U5/6lHtpdXUxKGyQMH+qbgToUSBhY8GjudHQCpWbyuIiaNjo1eFBWDdk2X3sYx8zF3sxhlh611xzjYtvTbUxqcOwpn4LYi4UAHLcLoKQVq+4S7DzzDWuK9LTiUlYCumgrIFUE3cRe6dW3wjs//M//7NLDLCupUYADPues3kozsaaCbMOfXDBwvvMZz7jXInWNpkBhjlFIWBNwHZQj6PEreNmvS41gEFD55Q/THtLU+4dLBcWCSb7dGhsfvz3VOjDf2Vp6neGWv7f/u3f6m4WqzCikpqjfR977LGXnFmOIMJdiQsTd52/uFVZqCWseAYCg7N+eAYcaWQ/BYUICQ0IVwrocN9YBaA/joA4NQIIXQQVGn6YsAreO0wo828IfOJpuIDpfyMac46rGDDANRxsWLSQSRKzgB+NftI/rBJ+sx9960ffFVJVXHysvzi8VHGoYugrz+NoCoogg2ul1vihqMJdCFMCLuYgxxv3RRGFgwti2DjgwnNZeyREsEYsTcGdsWTMcdVjQSgfmSZhoIDQV+JHjFVwvVUDfH8NMh9kinJeFFas/xnPh+KHvcfeIHuMz3G/k65MBh5uelz2au2wl/AOvfa1r3VryWINW8ak1jWpAQwVzhR7EQS1NgaSGg/ORU/rzA9rXxp5HYsADqEvf/nLpoWuC+388893DMks8no2Fj+xIqwqzjqplcWHz5dFjnZ94oknjrtkokCGZ8CTxUmbWAIIkmqNzUsxI1QYPtW75Z3ZZLwHbkiKIetpZWj8otb4WPoYdY01vR+BwRzgLqF+xGLpRD272udxAYb7INxIVvBPJE2iMFTrUxJurbhkl2ox4WHBNQpABwFf1xgKE2SjeHFYe36zrEP2N+UIMEWHKRXB+wEqn/zkJ51Sz5oM8xQBWqwRju/Qoy+SrgHL91IDGLSms88+21HDWwaThQaqsgCbLZfbMpATvYYMHhYUKaaWxnixUKDfjzqLxHI//xqEPS4TFrdmxAXvoYKBuVUOqP/4j/9wDAN+CnY1IUdQnA0KqPobQa/XNaOBczbYVVddFdvP/MUvftEJ3OABYmFr0mLBqIDhWgVRy/qOOwfVrq8WUwHo1TIjLkfMBusyrZYEYOJykUX1PQgoSQCGwDiJSFik1kYxKu5pLIeohvzjWgR6FMD4GXFYJz/5yU/k+OOPj3qE+xy5AeEqipSydmsJhN5AM3XZb1isFioh08NrXJQawFBYyQT4qca1OsvGYWMAMNPJemFMWAhoOAAGgX9LQxPhbAdM/HoLEoQ/fl3OBK9Vn6OmN3OM8PjVr37l3AY++FQDGFxLWKpYuLwLi97/Hn8DCipQuQ8aFxaV1X2Ke4JsKjYS3/fvZxnjWtcAqurmm+i9ovaFn2FYC8yUpp91gZtZ68+4vw/Y9ehvHIDROaw3wNTjPXC/4SKLAzCwNRM31aO7q1lhuj5QHoPJONXmUdcVXgGSeKxnQSFvOQANQNNaO1X+VOFTRU7LOnDj1dOCDJuP1AAGQYBmUE3jCnYGAYDAoWZGKc/rsYDSvEe9Ni0Tz6TjG8VdZGlo9IwtJj4pivVsuJUAOyqofWvEf4avbdF3Crz0rA/17TI+1QCGeBMuVGIitLA6KRWYqpmizbE+rHQmuODYdCtXrnyRDxwrC/94kmZ1VyW5d7XvqBBQ66ma9aWATx9xPWK5aaJMPfvDvZIADCStFIymdaKl7qM47xoHYBToSYaAqdp6fg71SMSGdB3Xir/oniF+jfVNnNPSYJB+17ve5VxpeB0UTFT++vEWrqm3u7jq2k2Li4zzS3CzWBsDwYYg82yytHoBjL4vZ7UTlLU0XezUwpC+Ws+Guc0BZ/iQo5ouYAAGawqftKXhQiVOQODWWqXNoVKkrPoHVtV6FhYYG5V4krX5VpT1O2lfF6dPWgeGsOFUzrRaI7LI0uq7f1+tY7JYMLrWARhiK9TpWdrtt9/ulEcFj1q1Uup6veiiixzAEJe2NFLSyRqsxtig9/AV/ka4dlOzYKh/gc7E2nhxzHry2Kdr4xxu4hiWppo0WWQwVdeztQAmvZTjJPPUApgko2b7TqMABpeXhQy1BTC2eXPuMXLYrZXNuC3IiAK5m7n5qF9v/+W//Mu/uIwnS1OAIfvsH//xH+vqS20BTAtgotZgy4KJZ8EQj7ZkG7YAJmrljX1OPj7aQa30U/9W+Bq/+c1vumKvercwUzCpeaiAqa6IeoIM1gtWjKUpwHz4wx92AFNPiogWwLQAJmoNtgAmHsDASmKRhS2AiVp5Y58T1OKsDAtq8xV8+ABM0nNOwhIDoO94/vnn3YFF+Fh9X39SgEGwU/xE0R8ZU75gn2hM5mtf+5pceumlLwnQhQ25+loBpM9//vN1Jb2kMp2Dm+BL01hPrRRe6lTI7CJBgRoHS/0FMRjSsh9//PEXpbHXSgoh8YAYjPXUPgrOOEI3TjFkHHeUcSu4y2olBwQJG6tZ/ZaEGVV83vnOd8ZyUcd5F66Nc2Syjimxsx/96EeuWLSeilncvvvXk3RAtp0l3qjfozAVWWWpP2MukYNYMBRUq4zQ9aBzqr8JwCOn3v/+9zvFkQJLSyMGc+WVV0by4U2ZGAzBXoSIVZDDAkrAGqRP2gAzhAkTirAjU4mMKDaDFh75GTlJn4M7j+AbQEPNDgdOIfyoVNY0wyQbiPcHYDTDKSpgR/8J5mL51JNVmY1A9hXnp1cTjJqVosLwFa94hSPbswYlCe4j/LFyfRBj3LinjqNm3vDvrA3y/C0bm7EhPZQECCvA1ALRpGvF/15wzPRdVWsNpvQrUPObH7KDotaEAsw73vEO53JOq8XJIqMPvCO1HVTkx622T+sduC+0VHgB4gT5CdiTRWatP4Nn8M1vfrNb66Tka51K8L10bkkzJ35NlqW12p5YrMavo5IIVCZbZfNExj+1ID8572in1oZFgIBNSt6IUL755psddQoA4+d80wflY9INaI0NBfuvQki/jwWD1sGmufzyy11xqXVRBO9NCu773vc+MycZ30f7Iluoni4yxo65IB6ENQN4hVFdaJ49708GC9cH6Ub81Ew/bRl3AVoXHEpaA6PX6nxppTyWKJochZ8c/2BtZO8AYtYjd9MGmGrgwHMBcuXp06MedHx9okcrwMCRhvBMq1kBxu8vihkFh8RZrUpCWv3nvtSM4AGgpMLaeB/4EvEaxIkXX3vtteP7iT3C3KpM8gU9e41sUgplrSnK9J3+ADCqtFR7nyljwZDrHic9FNcKQu3UU0+1zvWLroNBFQGEJqKTFzbY9XKB+BOl9Rrk+WPaoj0mAZnrrrvOAUwc9mlOt0RTrXe9A9xMaFEUlMFJFqbtoInh2sTa4b1xk/FvzAHfRwgBDjTGA2I+UjvZoGwk3BJsJFKz+Vs1O8bWdxthJbLpeIY1NZRnYsUiBKxH7qYNMPTJr/fheYCzFoHyOeOi61ctWcCHaxmfKDeZ3h+AweWaVrMCTLC/FCdCwU8hLxYN6yLM2g+mrqsVF/U+fv2HWk5Bly0WOhb0T3/6U1cczDhbD0JEkcOSxE1L3R4KMetarVCeyTUoRFgiatGzJ7DeAH09vsRf44wDgILVAsegT6cT9c58/rnPfc7VPkWtjykDMFgkTGLUC+vgIZzxa8YtGmRBwb1Dqi6AxkTpRtR7+0Bj7Y9lUvUaXwAcd9xxLn/denaH/xziC2hUCNsoTVW/R6U6gsRKs259L4QcVgZElwAM1f1+Y5zZSJxHQ+EjAIe1c9NNNzn3AeSVVAorh5IKU8AFtx7xF4QNBV8UQvLOgJJPb8HfPIO1wU9cNyAuCSyYZgCYYCyLCm3ijcQlcA+j1TJGSs2DEMTygumAnyDVTXAedV2r0AJg0JrTalaAUSGvCgr9Yx71kLNqp9EGQSHoPqz2XmHxv6D1rXEO1pyS7MZxF+kYM2eq2PkgyVxRhEktGRY3Z9RgvTG3yCh+ABwFNb7LvdhLEIFa3cz+GKBgU0cYJd+mDMDoJFgXOFXaWDDWI1v1vpBqErcgXsBi9Wk1rM+u13VK0YAVgusn7kIBKN/97nc7YA5uzGAfeU/GGIsP16A1GFivdw3eBzCijgmLJMoCo68AKcR8loSApH1utkJL3dy8PxxsgF9Uw91LKjrBaFqU4qEu4GYqtIx6x3p+Xi8PRT36RF8ADDwrWGxhllo9nsM9pl2hZaMABu0OLiGyxaI2X70mM+w+PjcVYAmPkJXSRO83mQEGDjU2EQF1dfnU0qZOOOEE59ojOSCtjddsAKMAQYYe7lBcRFENrRcBBTGohfGgBTAZN6RxLJKoOYj7ucohdetxlADuOKz3tNq0A5i4QiOpBUOAGwtG4yB7Y3HpplYyRSwZ3F1xa3omM8CQfko8CNeJtmoAw7/jQsCViBaflhXTTADjZ8Wde+65jlPN6tbEdUxcL4rLSgGM8W1ZMJW0ZHnkfX2AYc5QJPCw4DJLq7UAJmJkkwIM4ALIqGtsb7jIfMtJn09WB5lVcdpkBhjO8SHIiMYdxbmEvxm/OMwF5O5PB4BR4c9v6ihwB1vJEolpkS2o2WW11lTLgtn7Fgzz4ytXKBK4OJPEZa3yowUwKQEMGSnqn44KcFknqx7XAS6ATJw2mQEGNw5H2/qFtdVclsQgsHQgRMX1M10ARkEmCcBQOFmtfsJfYy2AaQ6AUZBBJpEIgIuM+pm0WgtgDABDSmycs03YcPjyoWUPag1pTaT1vhzfSvA9TuMsHLJOoMnX9+F3mD9Z0zs5IwXze28H+alvIBhtZW7AjUiBG6f9pdXIIsNVBCOBtaUVJFblh98U3WHBWFPLiedRMForlVbvT9YdCReQzZJIkFZDQSDGSOwzaU1ZGn1La/6S9FXnhNR6lOA0T5BsAUwKAEOK68knnywrVqxoOoChuh/6+jhtMgMM7i6OTcZFZmmNABhiMNTBkDJtbWkKKLXoqHXA7WVVCr73ve85gKmW0usrVxrrQVFJG2CWLl3qUtgtyQfW8Z/odWnOX9y+6XyTTYoFk7TGz/LcFsCkADDUXeDXhDGgmdxjvCraClQlcdpkBhh4kzjLp5kAhjPKqROynhIaZTXGmcuwa1XgXHzxxY7ex2rBkBDAd7Bka1kLen9AhuvTroOBrYMygRbAvHi2fWuVOSN7jOOPWxbMRHeQ9/0kWWRxXWTUi1BJy6mIzQYwUMf8/ve/jzWikxlgqN/hVD1rRXQjLBhYoam25jhZa0tLA9b1SWCfs9NJbrCyPVD9baHI8fccmWocl5FWo/CW4leKFfdmSnDw/dKav6TjCOjrSZ4wUqTVWhZMChYMFbG4onCBNBvAkPtOjU6cNlkBBmEDlQv9tzaEKzGYOKeeWu+t16FZExeiAFQZAlgnvhUQJpB8Cg/rM32tVb/jC17NLiRugfVCdbelQWPCGOGCtDTtBwoOqeMwfte78V64HzmRNKqott7Pjrof7+/PcbVEk7TlhTIEYKXiEkVJ0GPOo94hyedwMGpG5rQgu2yEBQOwQC7ZjAADZQxV2HHaZAMYBA0uEooGEeKwxlobGx+AoZo/jabCHZqYj3zkI/KLX/ziJXQ3Yc9NUqxbi4rffwZV3WQXYu1FNYQEdCI33niji21BzBiV/u3fk/gOCQ4QsEJLo5Q9Uc+N+nz79u0uaQImhvvvv388ddo6BlH3n+jnyB0Fc4tllaTf1jXCHJAxCKtH0HphfuuZPalcZFF984HVMj4Tno9KSk9pAUxzAQyuK7LTcBfde++9zrVRra7C50hSjTC40Ii1oF1v2rTJUdtogaV1OTUKYOgPsTqOErjrrrscvxf99i0O3pdr4F3jb92k1ndhbCAq5JwTXGAak0DQIcCo+0HhwAf/qle9ygl7xu+OO+4QzqzhuZCC6rjzGx43+gSwADQ+l5m1XzwHTkA436jFUL4zfy7D7hXcu1rgSZ85/gLQpm/amimLTMcJMkoId+lbkOGbawBKSCf5rSzWFmGqYwOf2mGHHeZ45IJAwWcUV5KAhIdFaf1RhEn8ISkJ960WZvNc1gk0WcSUWSPBPkf1rQUwESNEoWXcGEzLgsk4oWVJU8Zdh5uF1F2ElwqNqIVbzaetNBgIU6WGibqX/3naAMOzVHjqO7ChIZGEVFNZi/U6QJIY0re//W238a2xJL6PIEOjh7wSGnoVuMoXh/DweekQ1GSRIRQQ1oAL48F12mdlVOb+6rKLI8iV2cInmfTHJM5c6bXcy6dEUu0/SmtO8qyk30Ew49XAeqNynr4FY12MI2uA4xywoFG8LKCtSgnPIMaFdYhlErw/n7MOFHh43vLly918U+umB4/5ypv2kzIN1hKsGHEsnBbAtAAmcs+k5SLDdQXVPa4sFawsbq26D3YsTIOt1fmkjLRpuMiswBn2PtR0cNQ3B+VZhSbCBZcXLkIL9Qv9A+QvuOCCcUZdBQPVaPUdNJYwkXhBVNA7zNMQFLZcE1Qi+Dfm3Vr3FLn463QBFhs0TVgPlrVAcTABcj1WwtKNY4891h1lwTNotbw1mvkHBf/Xv/511ydVPKoxZBOnu/7664VDG62eoBbAtAAmcu2mBTDEH9CKrCc7RnZ07IKJCL60gvwWoVLt/XCdQZyKlml9N7RVwOWKK64wCQNqtzgYiiMWrFZSkqQD6xwmvS4IXNbxSvo86/cgTyV7Uw/1ihLQWP9vfetbTfE57QNF1BTKKnllFMBwHAWxGGJXtQBfrUP6DsMF8Tqrq6wV5G8BTOQeSQtgqKNgscYJwkd2doIXNCJNOW4XARiq7JV6yPJ94hywQluo97kfPn9Sjjl8yuKW8TVk6/WWfk/0mijLaKL3T/r9uNmbxCQR/sHzjmo9H/cYrlTrcRz33HOPnHnmmc41TatlHau1yJEfuO+sxbitNOUWwETumTQABqFEiiRElLrAIzvSgAumCsBwkBRsx6RpWxrJFRRBYlVaWzMK82bsE+NJgJwUamtrBMCQyHH66aePx+aiAIa+w9wA27j1BNcWwLQAJnLNpwUwsE0T78A90yxa8FQCGHzrFHRaGll3CA+O6rXORTMK82bsE+PPibhk51lbIwAGRg8Kwv3jnMPm3g/qE+Tn8D6rldQCmBbARK75tAEmztnjkZ2d4AVTBWAopCP7zGrBKMDccsst5hhMMwrzZuxTswKMb8Go9RJmxZCAo1mZcOgBGi2AqSJoooJrwa9NNE2Z+zVLoJG+8D733XdfLDGcFsAQkCQITcaPf14L42UNNMd6Ee/isDmB8Ze+UKGu54jHXS9J+1Pre2QSUZ1OzYw1JRgXWRwLhjoSLBjiPJqQ4KcSW5+bxvvHMFh49wAAIABJREFUuWezAIyuL/1NHQlWiTXFl4w+YjDUGkU1BQUSQZhzUpEt7bbbbnMWjGVudVyxYDhjyQowBPmvuuoq151alrG/H60WtOUdq12TmSqFli2A6am6DmBy5URE/P8sMF1kSQoKJ7LYdI54Lim9+JjR1KzCYKLPjvo+AMOxzwgdizDgfnEBhiD/Bz7wAXektoI72UP8VCMKbSbFScewWQBG1xT9Yc6gZfnhD38YNdXjn8cBGJ0HTqqNcyJpMAZTq3MtgDFOXVyNNIkFQ5EamoHSsTfTRjzxxBOF7JE4LQ0LhudTKc75IGwmWrAIL04fk16rqbY6R1C9U1hLWmnctZK0D1HfowCOQ6FgYbZSiMQFGFwgaL/wRuGyjNI4VYDqdc2yxpsBYHQda40OcwGtDmng1pYEYLCSyCKDLaBaUyoYLHU44YjRWZSWFsAYZy6u0EgCMGjkBPWaEWCaiU0ZzRihRiU/1CNK/Bh00RinNtZlQYGIMFi4cKFQeEbqdDANcyJ1LLE6FriYym5Sh+EtI05ibXEBhvtSOc5zoHCHYkcLVVULDz7bF+bVAKbRtTL1AhhrQWut+eAexC9QNjlFlmMErC0OwCjYs35x7eLqxIVVTdahTMDXRk0LMbcWwFhnxXBdIwAGvyknWjYjwJxyyimOZypOS8uCoQ8IMrQuKEqw/NCe+QmjjLfyU4W9W3DeuRc/CFHABK4u3GLEhPRMenitqNFhPjmNUfmk4oxd3Gt9Sha0TIrgFIApbrMcT8wzkwAM34MT7bOf/ayj+QHcmAueG4yJqSas46guzuD7okRwbTV+ubjjE3X9RAFGq9mVIif4PMsa5DsAi/LAwVJdy6oIe6e4AMOaJd0frjEUJDjmgmte/x++MRJAABcrkLYsmKiVN/Z5GgDja7dsJDQEaBtwAU10wRtfK/SysHfFl0/sI05LE2DoB8ILIY4wxR2kWm/Y5tZ3qjauwX+vZnkoZxnPJigKs69SyDOHpOuShIA7Ua2rRgQfreAYNX8kLHBy5CWXXBJ16Us+BxRQjrCYFECSJl0o+zKHq6FI1Ju1Idh5y35Ta8u/dsGCBXLhhRe6ehW0f7XeYg/e2BcYf+4JoaS1KNF/FsKfuA0g3wxNgej88893BbyAp6XBJkEpQhSQ+RZwI/bZpAry+0KMv9mMVMiSpbE3fdNhAIPAiXuiYNoAY1mojbqG+YPSAx4vuL9UM/cti0b1RZ8TZn1F9QELBi2VkzOboQFaZOfhKlKG6zT6FRdgmFfAgPN53vnOdzqG52ZoZAySRdYsRciq9LGeUFysmWr/+q//6mJPUa7SFsAsW2Zedyzat7/97S5YrC0Kwc03j3FhGMBwhDCbKU6bTgCDJfX3f//3jjQwqLXvLWUhKcCgSKCVN0t75JFHHFsA/v+0mgVg/GdzPaDCGset1Czt//7v/5wFE4cqJq2++14D+NHipinD1qFxnmrWSQtgYgAME60somlNuuW+YQBDGqq1ulufMZ0ABtcQWhpn0/gxl70FLsxBUoBpJguG9yCJgLUXhzLFss6DgMH/W90sjC3U9tT/wBbcLA2Aoa7FUgeTdp917aMkJ6nkx4KJcrFOGYCJ61tFq8F3zKE7cRoH+KCB+O4A66KP8xzLtSqgiDOQkUSgXzehJSYFiy9EiAThVeBVexetHSFzhrx/K2eR5T0acQ1aNht71apVLxFSjQjyV3vHuJp5s7nIeC+OHcCH3wwA4wvNww8/3MXcoNS37IdGrMMkVDFp94u9TSIMdWLWQktoZaivipJ9UwZgoNDQPH/LhAAsZDgRtI/T1q1b5zYTpxUyeJqCG0e7ivO8sGvJZCHrCFClEeCH/4tgdpyNhHZH+i6HX9GiSPFYTBxy9d3vftfsq53ou9br+8RdqJrnXZWjqV73nsh9kgBMnEr+ifTN+l2SBlC6mgFgVFHiN0dGo0SR6RVnX1jfO8l1xG9hR24GF5k/Vrg4qc63Asw111zjDkCLChFMGYBhYMhUsjaOm8WCIe04TiOoSQyGDAo9WjaKVC7O/a3XEsAkxXbevHmu5oQzIxQkrPegLgILhvRGXWxRvlQ2B8A82SyYFsBYV0X86wAYAtckUaTV4gCxXtuMAMOpluzVOLIqrTENAgxcZNZ9Pe0AhtRB/9zuqEnhfGsEJemLcRsswZzY+L3vfe8lmTON8unzHBbDpZde6oL7AI42a/HgjTfe6CwYPbelWt9VS+Fzzi8hBmA5TTHuuKZ5fQtg0hvdFsDYxxYrD49DM8RgFGDY1yQvkQloBRgyzjhDJqpNGQuGQiQ0cUv1KoNCABCA4Yz5JG316tXulECOS8UHjTURZQUkeU7Yd3CN4V8m/ZLgHCfdBfm1LCBzww03OEqXbdu2jfedP4JWjMYoeAYsvmQx4ZKcTK0FMOnNFsISC0apgdJ40lSxYB544AF3THYcZTiN8fTBhbGFO5AEJi1GjnomMgDZEeVunjIAAxdXHDbh/fbbzxHIEbRO0hDCWDJkJXGYE1X0FJ3hW7WCXNznknZJzAi6GupxeGcslzAwsQAMLkLqQhQca/VHrZh3vetdgnlsPVo17jumdT0AQ/wIbbsayWO1Z7NJNN5W7/7FEZw8uxmD/Kx5mHVx1SoFvK9s+QqLP5Zxkiss4xS0wKFwgbkAZVLb3o7FPPnkky6bEaDxx6jWWOiYqfIXFVgPvquOi8oE//vID5599dVXO2+I7wmptdZJdiJpBsJWFF5+B5vKDLwdPLMRxaWpFVri6iLwbm3w+2DBnHXWWdavuOt0kpRSAwRHYMFTxg9WFNYNLLZ6Pb+Tgg4TTl+x0AjiU2m7//77u0Ux0c3CyYjEYEgYiGq6WFiEZJtogkHU95rlcwUY5sgCqP7mryWcWA9RxWa1gMv/zCI4mg1gdB8QTMdtjADlWGelvgm+U5iQs6wRC8D49+F6AAZ2i2YCGOQFVfDQBJGJyj5mL0UpPf5et6yT4JoNFo1zP30uiirufsIG1sYxEPCjIUNpmq7s9w0llL3GcyDspMg07ZYawMBKS4aGtc2dO9fFEghax2kMJItCB5INFsavFeeeca9lkdYDYDBzicFE5bL7whY+JDitGv3OcccoeP1EAEY3dzWqG1Ue4rJGBxUEi+BAeFMsCvGhpQUFC5omgo2N72dA6r24Pmj9hikyAB1uUvpD455YMCgfuIxZU/776N/KRBzHetH1x2/LGGl/DznkEJdF5gtOq1JG/3Ws9EyjsO/q3PufBd3VUMowXmr1Y0WT4otLEVeZjrllPut1Df1FeYVl/OMf/7jLsNSxJRuX+VS+Oa7FMmW+eRe15tlTsDhgzYQxEzA2xHSOOeYY94y4ynySd00NYM4++2z3otaG2Qb3TtyKaCZBQca6WK19inOdLoaJ9AFhwEKPar7r4aMf/ah88pOfjPpK032eBGAUMLAYEVJYkEHXIEKIQsPHH3/cWa1xBGdSgMFFic/c0hQsWLMIW9y5Dz30kMtiQmiEWRh6X3XNhAl19g+1ZBdccIGcfPLJTktFoMDTh9VAbZUeme1/f/ny5c7C57M4LY4Fo+uV+he4v4hX+u8U9VyEPvFJMr4oS8C1wz3DzhEKc/9xnfaX39CvwHZ+2WWXjVPWMB/Iq7vvvluwBgD8oCdByUR9F5n/d633QAn1r1UGaO0v87VkyRKX0XbooYe6W/EZMWUsDfYL7816pl+AEXsAOXvOOec4PjYaa56Cbep79B76DJQP1sipp57qUsYb0VIDGDIz2DzWxsBRO0JMIU5TrU8X8UQEfJznpnHtxz72MWeqRzU/1x0qcGhpJltLAjAIYLQuqO7ZhGyyoJBhPaDxITgZF+hSrO7QJACDJkxyCdQe1oYwJ+sHhQqBqYFZde/Vuo+vXPjXqQWN65b3JruQvtHQfPlRIecLYRJKSI/HTRTnmII4AEMfuB6hRq0XlowVYCBAhQIFkNRUYtXYwwDGHxPtY5hVw9igyTMP1OAxfowPwMLvoNWo902qSIZ9L2hloSzxw7X0mTgMbvP169ePg4XKO1WcAEsABtolBW7AMkxh4DvsGXWnV3tH6zq2XJcawHziE59w5yBYG4ON4JiM2rj1HaOue9vb3jbuQ7UKGXy1ZJJNNmBNkkVGjdH1118vZ5xxRtRQug361a9+1REAxtHO4wrOuHT9bOqbbrrJxdqIP1mapU+qHfPeepibtaYM8MHyoV/Wg9YsfQqCSNw6GPqFHKEexErcGadfCHOEM65pMj+bpbFG2NcAq4JLrb5hvWJBM07N1lIDGLQz4glxGoMUl4E4zv2b/Vq0c1wIUU03ERo9ml0jfKlRfYr7eRKAITgMLY6VLBHNnNRNyyYNCkNLbIHvxAUYfONoprhDLckcqv3zO6pPCjKsC1JccQFZGho7VeBYYtbzZOIIcr02LsBgvWAZwhdmbdZ+qRcAWifWyUknnWR9ROrX4QojYM98RKUda2dwe+FyTXJkQZovlBrAwDmEdmAdIDSn17/+9bHcamkOTKPvzcZG4+S4XmuDcoPjWK0C13rfRlyXBGBwaQAw6qOO6id+aCg3iMlYm1VA6f3iAgzxBBQv5i0KMOKAnrpMNE5F8gcU7paGS4WjhkkWiZPRZwE9HyDjAgxxNFztHM7GvFiTXyz90hgIvykPwKXYLI0YELFoZKi1LV682CVV8buZWmoAgwA5/fTTXdDJspHQuhAcVNZaD9lppoGcSF8YH4QgRaZk/EQ19cOjdcFDFiedMerejfo8CcAApACMn+Zaq7933HGHK3wliG1taQMMcQ4yzhAeln3hC+ha1+uaAPBIdADEiC9YGoKb2B/u6WYCGAhRCWITJ6pnvzToj1KHmwxLAXLJZmkoIdS0QPVjUdBRzgny//a3v3V7o5nc5akBDHTsWCRoH5aNxKDgY//f//1f50OebGm3SRcnY0NQmhTJ8847z0QQqum5jC+nQVKkOtlaEoDBgvnxj39sBhg2HMI8zumOjQAYYm1xtFNLn4LBf+qjOEJYtflaQgeAAVz4iar/iGNV+dfyfILQSnYZvE/Y+mWNsMYpHLUS51rGimeh0KqbDICxppk3Yp8pwKAgWRJUFGAAJGQB7xWVANGI93DKUcUi/RP0hkFCe7RuJACFHyrZ0aYmG7dWgiEa3/xsIITOzTffbLqNsjezKci802wh05eb5KKkAEMWEplSlkZaK5xOKDvWFiWgVJCTjYNgZi7isCkTVyDWiKC1br2oPvlWDv0itoMFQ/q0pSHEyCIjKSeNuBDvyd72AcaSjaUWDLLEoslbrT2u0zRuLJg4dUyW8ZzoNVi5MMSzfi0NMCFlH/YS3ObN1FIDGLI+oKtg8ixNs1fw05IggHutWVDY0v+k12D6A8LwmEFyadFYeBY57aQmkiWFkJtsLQnAwLhN6rvVz0w8i4O38OVbW5Qw11iHAg3FbqSSkoVlaSQcoBhgqdcTYPTZCEyskCuuuMIlElhSUVlzuNOoweK9LMI8apy0P34dEpX8ZKoBNJqSXat/K1eudDEYanjqHYPRin1kTLOdSBoXYHgXkhWweKx7w7JW63FNagDDosX0BGQsaaKax8/iJjkAnygxCWj/EaZTBWw0xx0hQDCP4i4ElJ7dYRU6+Fw5pgCivmbyuVoXZRKAQfnARQbQWBqWC8HbOIkTFsGprhXWLJXRCE2oNyyNeBDcVxT0WZulT3ovFDV+yFRj71kaa45xJSGCvVrPYLo+n3cgVshYMX9aHF2rf8QlGStcP1HnnPjP4e+ofYRSRh+YP94d5pFmaUkBZlpZMEwWRW7EFYjDRDXfh8zfgAqcX6Tg4oelGIokgGbn3GJhs3DD+gl4Mib33HOPM3+psmZsFICDfvRaY3b00Uc7N8tkjL/wXkkABjohKrotdTA8AysarRxFx9qihLnOkf7m1FKOWUCDtDTAjj2B8LQIcu4Z1Seu0cA194TpgNgcBKyWxpplHZK5ZD1DxtKnoNBHWQRgSKlVhbGWBcP8cfQFrr56x4boPz+sJUh2kTXN0pICjAb5m+U93NqtZwzG96tiwaCh4w7AraEHckVpIr5JzQJAUAM2fB/qajLM8DeSEKC8S7gFcFUQi/DZYxs10EowyG8yeAhI8pvxADwYB0g38SXj4wZoyHVXfzfvqZxQ1focHDdiC7gf02JR9hkSrOMY1BprWVb416HFIGvO4pKhD7wrrkQKcq1xGCxDvoObTOepGpAH+1tNC9axgUmbqnlYoX2FoprQJBsKV9SnP/3pWIWDej/6p+8QnBPWB+PI/qD2B9cp2rkPBLXmg+9iSVPYyFoFqHwQ8Nenxi8sbiv/+dyDM0voH7QoamnU6hcsx9Tz8Jv9oqBczaMRdq+weUTOAMScuQL/YTN5SAAYlBAsEkuj7yg4XG/NsLTctx7X1BVg/A6xENgM+IHJsVcKhjjcUNVesJb2tLfcRfpcjaFoJodaNL4mqu8VZcaHvT/PAWipUicQmMbGQNggREgxh3IFbTvo5lRQJOMPl4dWQlvHH4DBFUrQ2xpYZjywYnBn4C5DmAbPwYE6Az/0K17xCvcZmi+s3tddd537jZBPMu7+XJCAcvzxx7u4C+DCHKBQYJURL6BCX9+JZ/EDJQzxF2oVLKno/vMAVuaE34xzWIYlfSDGQcwCt2ASjZwiUKxiqsixrrEgVNNXYONdUJSUFj6Mtdfve3A9MD+4E5ctW+aKAlnLClj85v2YY2rC+IznoplDhAvIoJgpwCedR56rvG14R1BMkU8c70HcR0srgvdX97a+k45NcJ+iDPMM1iBrkfurkmBJbgBgSFMmpmJp0xJgdGBWrFjhTG8I/TT7yTJota7RDaaBQt8U1w090WfE+b4ueE0f1kUUXExhCzbOc9SKwfVB/MWqxcd5hl5LwgHaNhubBR9MPlDtFSGPoKXyGDJDv9VyfyQBmKDlgcAN9guhBLCQqYXmi7DSxrX+cdrBcbFYMMwB4KHWM/fggC9cUliUmhKta0G1dN8dVs2CqjVP7B0yw8iy9Mki/bVfD0ZvvZ/WnfAemoDDfAKguCkp4rScAllrTDXQ7te4MKfMIVQ6sAsoiaOOowK3P761AC0MhFgH+my+i8cBRRhXJ+uSz6tZiv54a5+C86ZrBMCHW5FjE/TaWlao3icuwGiQf9rFYBgwFgRuBNwC1gypahstzHLxNXiLdpBE2Cb5jg901bT6OBqYCiUEOimlBGTrKVD8d0TrR1h+6lOfcuCCMA36wBXcEZxoaFdeeaVA1on2ZnHLJAEY+uhr1Px/0ILTNYaQIpMK4Esz5R3AohKcWAEWCsJYNd2gAPLjJNY1pS5QXKKkEVeL9dQCc+uzwq4L21NYs//+7//uygmiDq0Krn0llWQslBlYrWGer1Q1rCniZ9DPW63iuO+piuF3vvMd51JUbjiLIlzLi8KYaTYfShf3BjD5jqW+LynATPkYjE5wcLFjehKL4bRJa2AzbLGETWoSbTDuQkx6fbBvFg252nszpixOjsKlgE5dIGkIFupy4IDi9EH/sKpg39igbEZ+4zKiRoVArqZN19uCUYDxgTkIMDrGrDNcdzAdECtJqxFfI9MJDjlfqw5bl76bJM66ZUwJRBOzapaGMCbxRs9PiVIKfdnA36zloLchCGawLmNVpDF/Ohe8B2td08Z9L0SY+9mixPrxUv5mnOA7I+YT9LqEjVtcgFEXGQDjM1U3w1rJlEqlii72tH4jgAj0E2xlQWrAUIWB//++8AgT0GFaf9R1k+3zYKJDGz74QsEVUeGyokYoTFjVa/5Y4Gxq1ehqjZ/OIYBHPQ++dUs/sGD+7M/+TNauXfuSw7DqMV+qLTJeCJC0xotYxSmnvEZ27941rjzVo//+Ou/rmym33vq/DsTTeo+498WKYa5xmQUttXq8P4oN1iHK1CWXXDJuucbtZ9T1KL3E0VAU6tFvf958Sn0AjJhMVH/4nH2H2xnAsMhD+k026f/f3tUGR1He8f/uXV5oIAmMyYVICmOLzdhOnUrSGWI6TfkoChpKGAljgtJPQj/YOoPYb/ZLrcaCChY6UusMjDIFait8qNHOWKi11bYJkbbJtFKikOQiCSQHOXJ7nd//2Wdv73Ivzy27x2XcG2Yuy+3L//m/Pf/3xfnI+ajInwocbtxHi0aj8ULsdNPTEep5rodefOEFTrQGUYc+K9+yF0fsg8iCRPVY9TzLfnL4nMJdr+k6xQ2JiMT66upCXCwBa9ke//eCdhcvjlBT0yqxweSgi4QX8MGIgNJR+SA398AD7TT8yTDNXp81L3GPniIcRVwM4eWcqb6+PlqzZg1NTU2TYcRy4isXPtP9XrloEfdLQUEVywcFAF+/8042ENLxq4DTOT3Ly8WkBORGsMF4UcwCCNGPhLdHXpqYcKB/susFnav+4lRdXUW/PnqUvtXaqkQ+GHhoEH73XVlFlh2Puq5xZe0fMOwyJQ+q9EAPT9IikYjnHozcCVH+iJr2lw8epMmJSQoGAxSLGSxTIATrMonLz+k3kcaCKV114A5x3G3bvkfdW7tpcXW15xbKyOgojy8P8+tjTZ2Z4VvyZm0oxCG1r95xhxJ8ZwYGqGPjRpsHk/05ueBI/V16Vnuef54eefhhJcsxX4sNa4cFfO9999HUlSmmW75wqpxfWVVJJ0+cULaA812Hk/OnIxFaddddNg/GXfrJAg6UEXvpwZw+/Sfa8N0NNHFpwnX9EwjorN+qF1dzFWObYuRhdGyMtnR2chWZCn9Aj9bWhuidd96mhoYGJfkrmAdz5cpUXGzdQrF5/Y230h048Avaf2A/19vHDaMAT/V6Ve7eX3I6vLzlX1xOj/3gMXaZS3kkjPd0ggXV0rKawOi5nsZWWjxOdaEQHT/+Gx5UqsJHH509S5s6NgkPBq+TVbpKffXBQIBihkF7du+h7u4uz/CGDWbduvUUiUwzHtxeB+6HgoXfvfkmfYNzSV48IX+5j1y9Ss1NzTQ8fN6TdctZb8/89BnaurWbdD3gMocIPGKD6ejYyG/LzB8L2akhvHuD85KvvfY6y5QK/RA56Op6iP546pQStfVAgHOyCFGvWI5ZZG6vxPn9tEuXJoQHQxAOzbT0JIjy2N3foVD6z/RzkxP6AuS7wp1YUoXaiQv1HIkDNMndv/5+enT7o5y4C+gBK3pixAyrc9sLuoHBW+9upfB4OKflb3kwNbV09NhRTqwn+Cgz36DfAGEAbDAIhbiNX67WiRM92/MsdT3U5Spfy1AuaPXBhx9wo57sE3J7HbgfeAFJYmwwQtS9kUsZDVW5/3RkmlavXs0eqMzBuCm/ZaVlXDyCikkMgsW9k+BzSV+hEffBzQ/yxGY34ZdFOeBt9P6gUg0yZfFHFvjHwmNcFIWpCir8BN2ADQY9TIh2FFqfZ+MbLTw+Dh2V2FilxshkKLn4OxJrvb299Nbv36L3//I+jY5iaup1EdPF882PpukEi1TTIVgIoxlmBQpCazHSNV2ciTJAs6NZaet3vjEnGSLy+bBgodUgoFwlY/5tdcUDfkOMksFvsMrkWgA+wgL19bdy6KG9vZ3ubm2lioov2GLDWQwgF+kyOjJKa+9dS+c+PsdwWh+JL1voGXgOBksoVFtLR44codu+dJu1+WXjq8GhQe7pQLKfFRpOznD/XM+3/64HdFZMJcESwt8v7XuJGzoTzJTBwFPEH+CUlUDIIaKB8p6191B4TGzGTFdNJyNu5L0e4AH/rMRuXPAEenkOHT5MX4N3WAC5TGsAp+AHjZaoauvr72N8Q8lxhahNbm+EnsBhWXkZPf2Tp6ljU4dNxlPop0i3THiDJ71+/TreYCS8qfon33XY6Qhlj+bRV3/1KjU3N8+lXxr40V+07ZFtdOr0adaHnMpi3RdnPEPPxWIyb4mKvCAtrauj3rd7uflYPt8uujeLb7SLIyOJHIwp6FLgrW94OOz+2yxSuQPj+wZ+RxgD4QUkS9977888pwud45OTEzQzE+X+C1bIhkFwObHDsOuJb2yd3AsBhCOXI+A0TSp3g8JZgqESHskrgEcwaQI+5Ji4RyMeJ7i0gBW1/mVlUCC30MqVX6bGxkZqaWmh5uZvUklJ8IbwypubQ7ogXLB5cyf19f3DKieNzkST8ClxL0Oct9++ksMAoVCtudeLWU+Z+AZW2pNP/oh++8YbFCwJmp3viSQcY85BUg7wlJSW8P0aljXQ3n37qLmpKeGhu8C3ksewPhSsyBL8BeULKGbE6DqKFlSC52nWJ/kchoe521Dbd9qop+c5ql+6NHkdDunrhlzPRKPcQHj82DHGN+QUhqDTdadeB/qH6kI86bhpVQr9XFw3kvt4rQhmxMnxOJK3pbzmy4elZaU0c22G5Rz0/EpjI5fL31pfL+iXA37oPUR39u//OfOSHQ6EpFnDsR5BjifGeG9r+zZPYBBi452+VoHf/nztk08vmKZj6lZa2GPIo+igjXHicHBwiDcahGsuXPiUxsbCHO+9evUaN3fBgkp4OLaNJWGrFs1f2EgwOgLVJDU1tdyBX1NzCy1b1sC18StWLOfkHCwRWf2U2aX0ni5gcFRf7d37IuO5omKhsPBsH/n+HphXYHKMrUGVG7roRRe0jJmnhxcGwcmTJ7gR8vLlK3Nola4cXYWgwLPsDEd5Ml4dvGTJ4iwuev74FB6pqFKDAjh48GXO9UxevswWJPhTdThjujXJ5DB+A+/s2rWLNzHTXjEvka5M/vCLK27sehhMqGz78VNP0fnh81RevkBparoKDXEODCxMAHniiV3Ci58Drzvrht7BJgaFjjAnDD78HwwUpzwI2OHVR6MzLA+dnVto586dXNSkgncYFwMDH9H3d+ygwaGhJGMaMOE+lsFKxNMOHn/8h1xhqnL/9CERd/CZ+nzt3P/OxxOGlC0Hwwb4zT3GkkEkMUDyGn322Th7Ncjh4P/gPkJR4Rh9CCiFts+AKtS60L0NXMnDlUIeAAACHElEQVTBnFAKYCyphNF4yCMwKhfRwoqF3FkuO95lN77wyKQBeHPxjrWgAAPxb9TvY0ZVOviwXqwLFWdQgpgPlvwxMwYZ+Ailrq+88ks6dOgwh5rs6xdKPH98iBH6VTzvChY2YtKyqc/J/YQjkqAHBDvRUCnWB1yh3waTguHRyG70fJ8Hz9eKMWlESxYvoS1bOllB1dTUOMJHKvxuHWONkEFYzRhbBBxweNslvYGGYoxZgVc/Vw/lzxfZ4II3vftnu7nXKBweZxaGkoducSqXoCMG8m7Y0E7bt+9gmc9Hn87Oxrh5F0YbUglyxBFvepALI06BYICqKqu4DB95KoTinMLrFt1Sn6/9578fF6QPRtVy8c9LxgBCLhx3LfJPakOYENJEGDMb+CrvBnG6fBgcbr6Qzb4mK7dmuhZ4ljQ2nMLrXycwIGeBSZzKvJdb+EnHm7nmj+X7bFX+z/e+8+l87d+DQwXrg3G7SsO/n62ayFTmKlUnPt58vPl8YsuFWB6qzxdu84V29p//8j2Y+WQS+LD6GPAx4GNgnmBA6z8zYPbBmOkZaQnLdFGxH88XOIsdjz58Zv/APJWDzxv9fLkXZQ9FTnft7339tvkWFtUSM5XEKor0uFjhmm949OE1pbVI+dynTzJ9fLm3dZ0WsX4m0v764d/m9sGk1lEX63GxwiX7hXz4kvtgfHz4+LD30znlB6fX+XKZvg/HQ3z+H0sNaKzeO5qPAAAAAElFTkSuQmCC"/>
          <p:cNvSpPr>
            <a:spLocks noChangeAspect="1" noChangeArrowheads="1"/>
          </p:cNvSpPr>
          <p:nvPr/>
        </p:nvSpPr>
        <p:spPr bwMode="auto">
          <a:xfrm>
            <a:off x="5364884" y="2406794"/>
            <a:ext cx="29146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sun9-33.userapi.com/s/v1/ig2/Dvcth9aI8W5-1Eu5eZ2xC2WuGYjgI1iiha2i_zfpSFYcSm7r9oS8iAtDstOIxVtm9nl8PzTtANUMiM8RhLPev5eL.jpg?quality=95&amp;as=32x61,48x92,72x138,108x207,160x307,240x461,360x691,480x921,540x1036,640x1228,720x1382,1080x2073&amp;from=bu&amp;cs=1080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t="37266" r="20958" b="32801"/>
          <a:stretch/>
        </p:blipFill>
        <p:spPr bwMode="auto">
          <a:xfrm>
            <a:off x="6441172" y="1999281"/>
            <a:ext cx="3676723" cy="36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0" y="1999281"/>
            <a:ext cx="3616974" cy="3634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7946" y="5838209"/>
            <a:ext cx="2658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в ВК</a:t>
            </a:r>
            <a:endParaRPr lang="ru-RU" sz="3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50160" y="5838209"/>
            <a:ext cx="2658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в ТГ</a:t>
            </a:r>
            <a:endParaRPr lang="ru-RU" sz="36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386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лыбающаяся девушка с книг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05" y="1068705"/>
            <a:ext cx="517069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79" y="1068705"/>
            <a:ext cx="3792855" cy="3792855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051367" y="5273040"/>
            <a:ext cx="3459480" cy="883920"/>
          </a:xfrm>
          <a:prstGeom prst="wedgeRoundRectCallout">
            <a:avLst>
              <a:gd name="adj1" fmla="val 753"/>
              <a:gd name="adj2" fmla="val -93055"/>
              <a:gd name="adj3" fmla="val 16667"/>
            </a:avLst>
          </a:prstGeom>
          <a:solidFill>
            <a:srgbClr val="4863BD"/>
          </a:solidFill>
          <a:ln>
            <a:solidFill>
              <a:srgbClr val="486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САЙТ ДЛЯ ПОСТУПАЮЩИХ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4560" y="1889760"/>
            <a:ext cx="2113280" cy="1075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12783" b="9179"/>
          <a:stretch/>
        </p:blipFill>
        <p:spPr>
          <a:xfrm>
            <a:off x="6146672" y="1970246"/>
            <a:ext cx="1829055" cy="9144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9428480" y="4879498"/>
            <a:ext cx="2583180" cy="11555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6312" y="4984551"/>
            <a:ext cx="2543530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255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432"/>
            <a:ext cx="9256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ПРИЕМЕ 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2025-2026 г. </a:t>
            </a:r>
            <a:endParaRPr lang="ru-RU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0346275"/>
              </p:ext>
            </p:extLst>
          </p:nvPr>
        </p:nvGraphicFramePr>
        <p:xfrm>
          <a:off x="279708" y="1646664"/>
          <a:ext cx="5230137" cy="498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Нашивка 5"/>
          <p:cNvSpPr/>
          <p:nvPr/>
        </p:nvSpPr>
        <p:spPr>
          <a:xfrm>
            <a:off x="4931508" y="1680307"/>
            <a:ext cx="406396" cy="633047"/>
          </a:xfrm>
          <a:prstGeom prst="chevron">
            <a:avLst>
              <a:gd name="adj" fmla="val 74308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923688" y="2817447"/>
            <a:ext cx="406396" cy="629138"/>
          </a:xfrm>
          <a:prstGeom prst="chevron">
            <a:avLst>
              <a:gd name="adj" fmla="val 74308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939314" y="4239847"/>
            <a:ext cx="406396" cy="586154"/>
          </a:xfrm>
          <a:prstGeom prst="chevron">
            <a:avLst>
              <a:gd name="adj" fmla="val 74308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93396750"/>
              </p:ext>
            </p:extLst>
          </p:nvPr>
        </p:nvGraphicFramePr>
        <p:xfrm>
          <a:off x="5678026" y="1509443"/>
          <a:ext cx="5649002" cy="518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Нашивка 10"/>
          <p:cNvSpPr/>
          <p:nvPr/>
        </p:nvSpPr>
        <p:spPr>
          <a:xfrm>
            <a:off x="10757868" y="4048370"/>
            <a:ext cx="406396" cy="586154"/>
          </a:xfrm>
          <a:prstGeom prst="chevron">
            <a:avLst>
              <a:gd name="adj" fmla="val 74308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0750049" y="2887785"/>
            <a:ext cx="406396" cy="613507"/>
          </a:xfrm>
          <a:prstGeom prst="chevron">
            <a:avLst>
              <a:gd name="adj" fmla="val 76231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0738315" y="1688122"/>
            <a:ext cx="406396" cy="633047"/>
          </a:xfrm>
          <a:prstGeom prst="chevron">
            <a:avLst>
              <a:gd name="adj" fmla="val 76231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0757868" y="5408247"/>
            <a:ext cx="406396" cy="613507"/>
          </a:xfrm>
          <a:prstGeom prst="chevron">
            <a:avLst>
              <a:gd name="adj" fmla="val 7623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443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15" y="2176989"/>
            <a:ext cx="65263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Вступительные тестовые задания 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3-м дисциплинам</a:t>
            </a:r>
            <a:r>
              <a:rPr lang="ru-RU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  <a:br>
              <a:rPr lang="ru-RU" sz="36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ru-RU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Русский язык;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История России;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выбору 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Иностранный язык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или</a:t>
            </a: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 Обществознание.</a:t>
            </a:r>
            <a:endParaRPr lang="ru-RU" sz="3200" dirty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215" y="276544"/>
            <a:ext cx="5547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ИНФОРМАЦИЯ ДЛЯ СПО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831" y="6197872"/>
            <a:ext cx="158137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37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772" t="2265" b="2246"/>
          <a:stretch/>
        </p:blipFill>
        <p:spPr>
          <a:xfrm>
            <a:off x="138896" y="11575"/>
            <a:ext cx="4722471" cy="6724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6222044"/>
            <a:ext cx="1581371" cy="514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55117" y="133456"/>
            <a:ext cx="925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БУДУ ИЗУЧАТЬ?</a:t>
            </a:r>
            <a:endParaRPr lang="ru-RU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83123988"/>
              </p:ext>
            </p:extLst>
          </p:nvPr>
        </p:nvGraphicFramePr>
        <p:xfrm>
          <a:off x="3813466" y="771738"/>
          <a:ext cx="7999527" cy="600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725517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35" y="1319352"/>
            <a:ext cx="2362530" cy="4400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0"/>
            <a:ext cx="4267200" cy="66786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3039" y="179702"/>
            <a:ext cx="7579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Я БУДУ РАБОТАТЬ?</a:t>
            </a:r>
            <a:endParaRPr lang="ru-RU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01918763"/>
              </p:ext>
            </p:extLst>
          </p:nvPr>
        </p:nvGraphicFramePr>
        <p:xfrm>
          <a:off x="193039" y="887589"/>
          <a:ext cx="7669393" cy="586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2256" y="6164218"/>
            <a:ext cx="158137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68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D8D3AC8-BD2C-4EAF-A32E-494F1EFD9A84}"/>
              </a:ext>
            </a:extLst>
          </p:cNvPr>
          <p:cNvSpPr/>
          <p:nvPr/>
        </p:nvSpPr>
        <p:spPr>
          <a:xfrm rot="2028522">
            <a:off x="9315825" y="-551835"/>
            <a:ext cx="7122205" cy="9529814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28B95774-7C21-4394-A1B1-A85FE172070C}"/>
              </a:ext>
            </a:extLst>
          </p:cNvPr>
          <p:cNvSpPr/>
          <p:nvPr/>
        </p:nvSpPr>
        <p:spPr>
          <a:xfrm rot="2028522">
            <a:off x="-4502267" y="-5624693"/>
            <a:ext cx="8521141" cy="12244477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DD5EBBDB-BB66-4FED-AAEB-B7F10DDF98AD}"/>
              </a:ext>
            </a:extLst>
          </p:cNvPr>
          <p:cNvSpPr/>
          <p:nvPr/>
        </p:nvSpPr>
        <p:spPr>
          <a:xfrm>
            <a:off x="3333509" y="1025263"/>
            <a:ext cx="8449519" cy="2591517"/>
          </a:xfrm>
          <a:prstGeom prst="wedgeRoundRectCallout">
            <a:avLst>
              <a:gd name="adj1" fmla="val -52434"/>
              <a:gd name="adj2" fmla="val -3677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524" dirty="0">
                <a:latin typeface="Comic Sans MS" panose="030F0702030302020204" pitchFamily="66" charset="0"/>
              </a:rPr>
              <a:t>	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Мислишаев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Аслан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Сабирович</a:t>
            </a:r>
            <a:r>
              <a:rPr lang="ru-RU" dirty="0">
                <a:latin typeface="Comic Sans MS" panose="030F0702030302020204" pitchFamily="66" charset="0"/>
              </a:rPr>
              <a:t>, обучался в СКФУ по направлению 41.03.05 «Международные отношения», бакалавриат в период </a:t>
            </a:r>
            <a:r>
              <a:rPr lang="ru-RU" b="1" dirty="0">
                <a:latin typeface="Comic Sans MS" panose="030F0702030302020204" pitchFamily="66" charset="0"/>
              </a:rPr>
              <a:t>2017-2021 гг</a:t>
            </a:r>
            <a:r>
              <a:rPr lang="ru-RU" dirty="0">
                <a:latin typeface="Comic Sans MS" panose="030F0702030302020204" pitchFamily="66" charset="0"/>
              </a:rPr>
              <a:t>., и в магистратуре по направлению 41.04.05 «Международные отношения» в период 2021-2023 гг. Окончил университет </a:t>
            </a:r>
            <a:r>
              <a:rPr lang="ru-RU" b="1" dirty="0">
                <a:latin typeface="Comic Sans MS" panose="030F0702030302020204" pitchFamily="66" charset="0"/>
              </a:rPr>
              <a:t>с отличием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pPr algn="just"/>
            <a:endParaRPr lang="ru-RU" sz="1050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Работает в должности ведущего специалиста международных проектов IT-компании «ИТК Система»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(г. Москва).</a:t>
            </a:r>
          </a:p>
        </p:txBody>
      </p:sp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xmlns="" id="{CE8060B6-7D16-42B1-9AA4-19CBF23F2CE5}"/>
              </a:ext>
            </a:extLst>
          </p:cNvPr>
          <p:cNvSpPr/>
          <p:nvPr/>
        </p:nvSpPr>
        <p:spPr>
          <a:xfrm rot="10800000" flipV="1">
            <a:off x="416687" y="3909945"/>
            <a:ext cx="8296702" cy="2351958"/>
          </a:xfrm>
          <a:prstGeom prst="wedgeRoundRectCallout">
            <a:avLst>
              <a:gd name="adj1" fmla="val -52923"/>
              <a:gd name="adj2" fmla="val -5069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5887" algn="just">
              <a:spcAft>
                <a:spcPts val="508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Забелло Ольга Николаевна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dirty="0">
                <a:latin typeface="Comic Sans MS" panose="030F0702030302020204" pitchFamily="66" charset="0"/>
              </a:rPr>
              <a:t>обучалась в СКФУ по направлению 41.03.05 «Международные отношения», бакалавриат в период 2018-2022 гг. Окончила университет с отличием.</a:t>
            </a:r>
            <a:endParaRPr lang="en-US" dirty="0">
              <a:latin typeface="Comic Sans MS" panose="030F0702030302020204" pitchFamily="66" charset="0"/>
            </a:endParaRPr>
          </a:p>
          <a:p>
            <a:pPr indent="285887" algn="just">
              <a:spcAft>
                <a:spcPts val="508"/>
              </a:spcAft>
            </a:pPr>
            <a:endParaRPr lang="ru-RU" sz="1200" dirty="0">
              <a:latin typeface="Comic Sans MS" panose="030F0702030302020204" pitchFamily="66" charset="0"/>
            </a:endParaRPr>
          </a:p>
          <a:p>
            <a:pPr indent="285887" algn="ctr">
              <a:spcAft>
                <a:spcPts val="508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Работает в должности преподавателя русского как иностранного в «Вальдорфской школе Святого Мартина» в г.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Пеште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(Венгрия)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E6479375-203A-4795-9FD7-E825C58AA85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6" y="872339"/>
            <a:ext cx="2840515" cy="280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4A129B2-D3FE-41D5-B617-A4300E3442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10" y="3790554"/>
            <a:ext cx="2763018" cy="2773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467854" y="143603"/>
            <a:ext cx="925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</a:t>
            </a:r>
            <a:endParaRPr lang="ru-RU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02" y="6261903"/>
            <a:ext cx="158137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25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9D8D3AC8-BD2C-4EAF-A32E-494F1EFD9A84}"/>
              </a:ext>
            </a:extLst>
          </p:cNvPr>
          <p:cNvSpPr/>
          <p:nvPr/>
        </p:nvSpPr>
        <p:spPr>
          <a:xfrm rot="2028522">
            <a:off x="9257952" y="-574985"/>
            <a:ext cx="7122205" cy="9529814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8B95774-7C21-4394-A1B1-A85FE172070C}"/>
              </a:ext>
            </a:extLst>
          </p:cNvPr>
          <p:cNvSpPr/>
          <p:nvPr/>
        </p:nvSpPr>
        <p:spPr>
          <a:xfrm rot="2028522">
            <a:off x="-4502267" y="-5624693"/>
            <a:ext cx="8521141" cy="12244477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DD5EBBDB-BB66-4FED-AAEB-B7F10DDF98AD}"/>
              </a:ext>
            </a:extLst>
          </p:cNvPr>
          <p:cNvSpPr/>
          <p:nvPr/>
        </p:nvSpPr>
        <p:spPr>
          <a:xfrm>
            <a:off x="3356658" y="1196282"/>
            <a:ext cx="8469985" cy="2195100"/>
          </a:xfrm>
          <a:prstGeom prst="wedgeRoundRectCallout">
            <a:avLst>
              <a:gd name="adj1" fmla="val -52345"/>
              <a:gd name="adj2" fmla="val -1180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Нужный Владислав Александрович</a:t>
            </a:r>
            <a:r>
              <a:rPr lang="ru-RU" sz="1600" dirty="0">
                <a:latin typeface="Comic Sans MS" panose="030F0702030302020204" pitchFamily="66" charset="0"/>
              </a:rPr>
              <a:t>, обучался в СКФУ по направлению 41.03.05 «Международные отношения», бакалавриат в период 2019-2023 гг. 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Работает в должности главного специалиста-эксперта отдела технического регулирования Департамента автомобильной промышленности и железнодорожного машиностроения Министерства промышленности и торговли Российской Федерации (г. Москва).</a:t>
            </a:r>
          </a:p>
        </p:txBody>
      </p:sp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xmlns="" id="{CE8060B6-7D16-42B1-9AA4-19CBF23F2CE5}"/>
              </a:ext>
            </a:extLst>
          </p:cNvPr>
          <p:cNvSpPr/>
          <p:nvPr/>
        </p:nvSpPr>
        <p:spPr>
          <a:xfrm rot="10800000" flipV="1">
            <a:off x="319330" y="3934630"/>
            <a:ext cx="8375373" cy="2249010"/>
          </a:xfrm>
          <a:prstGeom prst="wedgeRoundRectCallout">
            <a:avLst>
              <a:gd name="adj1" fmla="val -52191"/>
              <a:gd name="adj2" fmla="val -97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5887" algn="just">
              <a:spcAft>
                <a:spcPts val="508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Баевская Дарья Дмитриевна</a:t>
            </a:r>
            <a:r>
              <a:rPr lang="ru-RU" dirty="0">
                <a:latin typeface="Comic Sans MS" panose="030F0702030302020204" pitchFamily="66" charset="0"/>
              </a:rPr>
              <a:t>, обучалась в СКФУ по направлению 41.03.05 «Международные отношения», бакалавриат в период 2020-2024 гг. Окончила университет с отличием. </a:t>
            </a:r>
          </a:p>
          <a:p>
            <a:pPr indent="285887" algn="just">
              <a:spcAft>
                <a:spcPts val="508"/>
              </a:spcAft>
            </a:pPr>
            <a:endParaRPr lang="ru-RU" sz="300" dirty="0">
              <a:latin typeface="Comic Sans MS" panose="030F0702030302020204" pitchFamily="66" charset="0"/>
            </a:endParaRPr>
          </a:p>
          <a:p>
            <a:pPr indent="285887" algn="ctr">
              <a:spcAft>
                <a:spcPts val="508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Работает в должности главного специалиста-эксперта Министерства цифрового развития, связи и массовых коммуникаций Российской Федерации (г. Москва).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CC97180-B0B6-4F77-88FC-582385B301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4" y="713802"/>
            <a:ext cx="288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D74029-E467-40B8-891F-C281E38BDF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43" y="3674797"/>
            <a:ext cx="288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479580" y="147568"/>
            <a:ext cx="925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</a:t>
            </a:r>
            <a:endParaRPr lang="ru-RU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02" y="6261903"/>
            <a:ext cx="158137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191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9D8D3AC8-BD2C-4EAF-A32E-494F1EFD9A84}"/>
              </a:ext>
            </a:extLst>
          </p:cNvPr>
          <p:cNvSpPr/>
          <p:nvPr/>
        </p:nvSpPr>
        <p:spPr>
          <a:xfrm rot="2028522">
            <a:off x="9315825" y="-551835"/>
            <a:ext cx="7122205" cy="9529814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28B95774-7C21-4394-A1B1-A85FE172070C}"/>
              </a:ext>
            </a:extLst>
          </p:cNvPr>
          <p:cNvSpPr/>
          <p:nvPr/>
        </p:nvSpPr>
        <p:spPr>
          <a:xfrm rot="2028522">
            <a:off x="-4502267" y="-5624693"/>
            <a:ext cx="8521141" cy="12244477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DD5EBBDB-BB66-4FED-AAEB-B7F10DDF98AD}"/>
              </a:ext>
            </a:extLst>
          </p:cNvPr>
          <p:cNvSpPr/>
          <p:nvPr/>
        </p:nvSpPr>
        <p:spPr>
          <a:xfrm>
            <a:off x="3379807" y="1205564"/>
            <a:ext cx="8461093" cy="2278416"/>
          </a:xfrm>
          <a:prstGeom prst="wedgeRoundRectCallout">
            <a:avLst>
              <a:gd name="adj1" fmla="val -52155"/>
              <a:gd name="adj2" fmla="val -639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Первушина Ангелина Константиновна</a:t>
            </a:r>
            <a:r>
              <a:rPr lang="ru-RU" sz="2000" dirty="0">
                <a:latin typeface="Comic Sans MS" panose="030F0702030302020204" pitchFamily="66" charset="0"/>
              </a:rPr>
              <a:t>, обучалась в СКФУ по направлению 41.03.05 «Международные отношения», бакалавриат в период 2019-2023 гг. </a:t>
            </a:r>
          </a:p>
          <a:p>
            <a:pPr algn="just"/>
            <a:endParaRPr lang="ru-RU" sz="1100" dirty="0"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настоящее время работает в должности бортпроводника Департамента обслуживания на борту класса бизнес ПАО «Аэрофлот» (г. Москва).</a:t>
            </a:r>
          </a:p>
        </p:txBody>
      </p:sp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xmlns="" id="{CE8060B6-7D16-42B1-9AA4-19CBF23F2CE5}"/>
              </a:ext>
            </a:extLst>
          </p:cNvPr>
          <p:cNvSpPr/>
          <p:nvPr/>
        </p:nvSpPr>
        <p:spPr>
          <a:xfrm rot="10800000" flipV="1">
            <a:off x="304106" y="3912243"/>
            <a:ext cx="8365334" cy="2273646"/>
          </a:xfrm>
          <a:prstGeom prst="wedgeRoundRectCallout">
            <a:avLst>
              <a:gd name="adj1" fmla="val -52829"/>
              <a:gd name="adj2" fmla="val -97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5887" algn="just">
              <a:spcAft>
                <a:spcPts val="508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Лукьянченко Валерия Витальевна</a:t>
            </a:r>
            <a:r>
              <a:rPr lang="ru-RU" dirty="0">
                <a:latin typeface="Comic Sans MS" panose="030F0702030302020204" pitchFamily="66" charset="0"/>
              </a:rPr>
              <a:t>, обучалась в СКФУ по направлению 41.03.05 «Международные отношения», бакалавриат в период 2018-2022 гг. Окончила университет с отличием.</a:t>
            </a:r>
          </a:p>
          <a:p>
            <a:pPr indent="285887" algn="just">
              <a:spcAft>
                <a:spcPts val="508"/>
              </a:spcAft>
            </a:pPr>
            <a:endParaRPr lang="ru-RU" sz="800" dirty="0">
              <a:latin typeface="Comic Sans MS" panose="030F0702030302020204" pitchFamily="66" charset="0"/>
            </a:endParaRPr>
          </a:p>
          <a:p>
            <a:pPr indent="285887" algn="ctr">
              <a:spcAft>
                <a:spcPts val="508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Работает в должности ведущего менеджера по импорту Центрального торгового дома концерн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Энергомера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(Ставропольский край).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A166C7-9621-4994-8405-BCA20B7E5A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6" y="872339"/>
            <a:ext cx="2811534" cy="280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180A0EF-31E8-48CD-9BA3-9E0CEEFE53E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85" y="3714978"/>
            <a:ext cx="2840515" cy="280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02" y="6261903"/>
            <a:ext cx="1581371" cy="51442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479580" y="147568"/>
            <a:ext cx="925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</a:t>
            </a:r>
            <a:endParaRPr lang="ru-RU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615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9D8D3AC8-BD2C-4EAF-A32E-494F1EFD9A84}"/>
              </a:ext>
            </a:extLst>
          </p:cNvPr>
          <p:cNvSpPr/>
          <p:nvPr/>
        </p:nvSpPr>
        <p:spPr>
          <a:xfrm rot="2028522">
            <a:off x="9315825" y="-551835"/>
            <a:ext cx="7122205" cy="9529814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28B95774-7C21-4394-A1B1-A85FE172070C}"/>
              </a:ext>
            </a:extLst>
          </p:cNvPr>
          <p:cNvSpPr/>
          <p:nvPr/>
        </p:nvSpPr>
        <p:spPr>
          <a:xfrm rot="2028522">
            <a:off x="-4502267" y="-5624693"/>
            <a:ext cx="8521141" cy="12244477"/>
          </a:xfrm>
          <a:prstGeom prst="ellipse">
            <a:avLst/>
          </a:prstGeom>
          <a:solidFill>
            <a:srgbClr val="6292C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DD5EBBDB-BB66-4FED-AAEB-B7F10DDF98AD}"/>
              </a:ext>
            </a:extLst>
          </p:cNvPr>
          <p:cNvSpPr/>
          <p:nvPr/>
        </p:nvSpPr>
        <p:spPr>
          <a:xfrm>
            <a:off x="3518704" y="1084958"/>
            <a:ext cx="8287473" cy="2410595"/>
          </a:xfrm>
          <a:prstGeom prst="wedgeRoundRectCallout">
            <a:avLst>
              <a:gd name="adj1" fmla="val -52547"/>
              <a:gd name="adj2" fmla="val -639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Крюкова Светлана Владимировна</a:t>
            </a:r>
            <a:r>
              <a:rPr lang="ru-RU" dirty="0">
                <a:latin typeface="Comic Sans MS" panose="030F0702030302020204" pitchFamily="66" charset="0"/>
              </a:rPr>
              <a:t>, обучалась в СКФУ по направлению 41.03.05 «Международные отношения», бакалавриат в период 2018-2022 гг. </a:t>
            </a:r>
          </a:p>
          <a:p>
            <a:pPr algn="just"/>
            <a:endParaRPr lang="ru-RU" sz="1050" dirty="0"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Работает в отделе туризма, международных и межрегиональных связей комитета экономического развития и торговли администрации города Ставрополя (Ставропольский край).</a:t>
            </a:r>
          </a:p>
        </p:txBody>
      </p:sp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xmlns="" id="{CE8060B6-7D16-42B1-9AA4-19CBF23F2CE5}"/>
              </a:ext>
            </a:extLst>
          </p:cNvPr>
          <p:cNvSpPr/>
          <p:nvPr/>
        </p:nvSpPr>
        <p:spPr>
          <a:xfrm rot="10800000" flipV="1">
            <a:off x="346155" y="3891978"/>
            <a:ext cx="8276984" cy="2291662"/>
          </a:xfrm>
          <a:prstGeom prst="wedgeRoundRectCallout">
            <a:avLst>
              <a:gd name="adj1" fmla="val -52670"/>
              <a:gd name="adj2" fmla="val -638"/>
              <a:gd name="adj3" fmla="val 16667"/>
            </a:avLst>
          </a:prstGeom>
          <a:solidFill>
            <a:srgbClr val="2A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5887" algn="just">
              <a:spcAft>
                <a:spcPts val="508"/>
              </a:spcAft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Джатдоев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Егор Тимурович</a:t>
            </a:r>
            <a:r>
              <a:rPr lang="ru-RU" dirty="0">
                <a:latin typeface="Comic Sans MS" panose="030F0702030302020204" pitchFamily="66" charset="0"/>
              </a:rPr>
              <a:t>, обучался в СКФУ по направлению 41.03.05 «Международные отношения», бакалавриат в период 2020-2024 гг. Окончил университет с отличием.</a:t>
            </a:r>
          </a:p>
          <a:p>
            <a:pPr indent="285887" algn="just">
              <a:spcAft>
                <a:spcPts val="508"/>
              </a:spcAft>
            </a:pPr>
            <a:endParaRPr lang="ru-RU" sz="300" dirty="0">
              <a:latin typeface="Comic Sans MS" panose="030F0702030302020204" pitchFamily="66" charset="0"/>
            </a:endParaRPr>
          </a:p>
          <a:p>
            <a:pPr indent="285887" algn="ctr">
              <a:spcAft>
                <a:spcPts val="508"/>
              </a:spcAft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Работает в должности ведущего специалиста отдела вовлечения молодёжи в социальную практику Министерства молодёжной политики Ставропольского края (Ставропольский край).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1085951-0B97-4D9D-B6AA-FD57AFF07F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5" y="855454"/>
            <a:ext cx="288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C4999C8-3B5A-44CC-8A31-D78366C5CF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77" y="3728610"/>
            <a:ext cx="288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02" y="6261903"/>
            <a:ext cx="1581371" cy="51442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479580" y="147568"/>
            <a:ext cx="925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</a:t>
            </a:r>
            <a:endParaRPr lang="ru-RU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014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449</Words>
  <Application>Microsoft Office PowerPoint</Application>
  <PresentationFormat>Широкоэкранный</PresentationFormat>
  <Paragraphs>82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Comic Sans MS</vt:lpstr>
      <vt:lpstr>Ink Free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НЕМНОГО О НАШЕЙ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Т.</dc:creator>
  <cp:lastModifiedBy>Величко Людмила Николаевна</cp:lastModifiedBy>
  <cp:revision>25</cp:revision>
  <dcterms:created xsi:type="dcterms:W3CDTF">2026-02-05T18:38:52Z</dcterms:created>
  <dcterms:modified xsi:type="dcterms:W3CDTF">2026-04-02T11:46:34Z</dcterms:modified>
</cp:coreProperties>
</file>