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266" r:id="rId4"/>
    <p:sldId id="269" r:id="rId5"/>
    <p:sldId id="272" r:id="rId6"/>
    <p:sldId id="261" r:id="rId7"/>
    <p:sldId id="270" r:id="rId8"/>
    <p:sldId id="271" r:id="rId9"/>
    <p:sldId id="258" r:id="rId10"/>
    <p:sldId id="257" r:id="rId11"/>
    <p:sldId id="267" r:id="rId12"/>
    <p:sldId id="268" r:id="rId13"/>
    <p:sldId id="262" r:id="rId14"/>
    <p:sldId id="260" r:id="rId15"/>
    <p:sldId id="264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6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AE2397-7045-4951-B75D-FF805251419B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1F8FF4-8A99-449C-9108-42D32C36E8C1}">
      <dgm:prSet phldrT="[Текст]" custT="1"/>
      <dgm:spPr/>
      <dgm:t>
        <a:bodyPr/>
        <a:lstStyle/>
        <a:p>
          <a:r>
            <a:rPr lang="ru-RU" sz="2000" b="1" dirty="0" smtClean="0">
              <a:latin typeface="Georgia" pitchFamily="18" charset="0"/>
            </a:rPr>
            <a:t>психологическое интернет-тестирование</a:t>
          </a:r>
          <a:endParaRPr lang="ru-RU" sz="2000" b="1" dirty="0">
            <a:latin typeface="Georgia" pitchFamily="18" charset="0"/>
          </a:endParaRPr>
        </a:p>
      </dgm:t>
    </dgm:pt>
    <dgm:pt modelId="{087EF231-1C7F-4CDA-B088-3735582F2B79}" type="parTrans" cxnId="{77B1E8DF-7432-40A1-9A31-824E4E401533}">
      <dgm:prSet/>
      <dgm:spPr/>
      <dgm:t>
        <a:bodyPr/>
        <a:lstStyle/>
        <a:p>
          <a:endParaRPr lang="ru-RU"/>
        </a:p>
      </dgm:t>
    </dgm:pt>
    <dgm:pt modelId="{1F5FFCD9-3CB4-41D8-AB94-B749DF2CAA7C}" type="sibTrans" cxnId="{77B1E8DF-7432-40A1-9A31-824E4E401533}">
      <dgm:prSet/>
      <dgm:spPr/>
      <dgm:t>
        <a:bodyPr/>
        <a:lstStyle/>
        <a:p>
          <a:endParaRPr lang="ru-RU"/>
        </a:p>
      </dgm:t>
    </dgm:pt>
    <dgm:pt modelId="{FE75D5A9-89C5-4767-89DA-A4643CEFC984}">
      <dgm:prSet phldrT="[Текст]" custT="1"/>
      <dgm:spPr/>
      <dgm:t>
        <a:bodyPr/>
        <a:lstStyle/>
        <a:p>
          <a:r>
            <a:rPr lang="ru-RU" sz="2000" b="1" dirty="0" smtClean="0">
              <a:latin typeface="Georgia" pitchFamily="18" charset="0"/>
            </a:rPr>
            <a:t>психологические тренинги со всеми участниками образовательного процесса</a:t>
          </a:r>
          <a:endParaRPr lang="ru-RU" sz="2000" b="1" dirty="0">
            <a:latin typeface="Georgia" pitchFamily="18" charset="0"/>
          </a:endParaRPr>
        </a:p>
      </dgm:t>
    </dgm:pt>
    <dgm:pt modelId="{BA274170-E8A6-42EC-913A-3F75A8CFCC30}" type="parTrans" cxnId="{F02F04D9-4DD4-41CF-A0C2-97722A4D0CA1}">
      <dgm:prSet/>
      <dgm:spPr/>
      <dgm:t>
        <a:bodyPr/>
        <a:lstStyle/>
        <a:p>
          <a:endParaRPr lang="ru-RU"/>
        </a:p>
      </dgm:t>
    </dgm:pt>
    <dgm:pt modelId="{7F6687DD-6719-44DE-97E6-ABC81303C649}" type="sibTrans" cxnId="{F02F04D9-4DD4-41CF-A0C2-97722A4D0CA1}">
      <dgm:prSet/>
      <dgm:spPr/>
      <dgm:t>
        <a:bodyPr/>
        <a:lstStyle/>
        <a:p>
          <a:endParaRPr lang="ru-RU"/>
        </a:p>
      </dgm:t>
    </dgm:pt>
    <dgm:pt modelId="{51F58325-EF6A-4D3F-A595-26CE6B68A628}">
      <dgm:prSet phldrT="[Текст]" custT="1"/>
      <dgm:spPr/>
      <dgm:t>
        <a:bodyPr/>
        <a:lstStyle/>
        <a:p>
          <a:r>
            <a:rPr lang="ru-RU" sz="2000" b="1" dirty="0" smtClean="0">
              <a:latin typeface="Georgia" pitchFamily="18" charset="0"/>
            </a:rPr>
            <a:t>Дискуссионные </a:t>
          </a:r>
          <a:r>
            <a:rPr lang="ru-RU" sz="2000" b="1" dirty="0" err="1" smtClean="0">
              <a:latin typeface="Georgia" pitchFamily="18" charset="0"/>
            </a:rPr>
            <a:t>онлайн-площадки</a:t>
          </a:r>
          <a:endParaRPr lang="ru-RU" sz="2000" b="1" dirty="0">
            <a:latin typeface="Georgia" pitchFamily="18" charset="0"/>
          </a:endParaRPr>
        </a:p>
      </dgm:t>
    </dgm:pt>
    <dgm:pt modelId="{23378896-F1ED-499A-947C-AB661E01B0A4}" type="parTrans" cxnId="{9B702261-0BD8-4F3B-8234-C86192D3EB4A}">
      <dgm:prSet/>
      <dgm:spPr/>
      <dgm:t>
        <a:bodyPr/>
        <a:lstStyle/>
        <a:p>
          <a:endParaRPr lang="ru-RU"/>
        </a:p>
      </dgm:t>
    </dgm:pt>
    <dgm:pt modelId="{ABD0FA35-1008-44A0-877F-8DE6A74851D4}" type="sibTrans" cxnId="{9B702261-0BD8-4F3B-8234-C86192D3EB4A}">
      <dgm:prSet/>
      <dgm:spPr/>
      <dgm:t>
        <a:bodyPr/>
        <a:lstStyle/>
        <a:p>
          <a:endParaRPr lang="ru-RU"/>
        </a:p>
      </dgm:t>
    </dgm:pt>
    <dgm:pt modelId="{57698415-A659-4E61-A5C0-C6DE07976633}">
      <dgm:prSet phldrT="[Текст]" custT="1"/>
      <dgm:spPr/>
      <dgm:t>
        <a:bodyPr/>
        <a:lstStyle/>
        <a:p>
          <a:r>
            <a:rPr lang="ru-RU" sz="2000" b="1" dirty="0" smtClean="0">
              <a:latin typeface="Georgia" pitchFamily="18" charset="0"/>
            </a:rPr>
            <a:t>мастер-классы для передачи профессионального опыта</a:t>
          </a:r>
          <a:endParaRPr lang="ru-RU" sz="2000" b="1" dirty="0">
            <a:latin typeface="Georgia" pitchFamily="18" charset="0"/>
          </a:endParaRPr>
        </a:p>
      </dgm:t>
    </dgm:pt>
    <dgm:pt modelId="{9D6CCFEE-F69A-4455-9F94-DD32E19E7D3D}" type="parTrans" cxnId="{D871F74D-C85C-4C07-9D04-573883BF4C69}">
      <dgm:prSet/>
      <dgm:spPr/>
      <dgm:t>
        <a:bodyPr/>
        <a:lstStyle/>
        <a:p>
          <a:endParaRPr lang="ru-RU"/>
        </a:p>
      </dgm:t>
    </dgm:pt>
    <dgm:pt modelId="{D45FFD63-1CC5-4103-91A8-BC02A3798675}" type="sibTrans" cxnId="{D871F74D-C85C-4C07-9D04-573883BF4C69}">
      <dgm:prSet/>
      <dgm:spPr/>
      <dgm:t>
        <a:bodyPr/>
        <a:lstStyle/>
        <a:p>
          <a:endParaRPr lang="ru-RU"/>
        </a:p>
      </dgm:t>
    </dgm:pt>
    <dgm:pt modelId="{BDA14D6B-ED8D-4354-A690-0C111928233C}">
      <dgm:prSet phldrT="[Текст]" custT="1"/>
      <dgm:spPr/>
      <dgm:t>
        <a:bodyPr/>
        <a:lstStyle/>
        <a:p>
          <a:r>
            <a:rPr lang="ru-RU" sz="2000" b="1" dirty="0" smtClean="0">
              <a:latin typeface="Georgia" pitchFamily="18" charset="0"/>
            </a:rPr>
            <a:t>адаптационные </a:t>
          </a:r>
          <a:r>
            <a:rPr lang="ru-RU" sz="2000" b="1" dirty="0" err="1" smtClean="0">
              <a:latin typeface="Georgia" pitchFamily="18" charset="0"/>
            </a:rPr>
            <a:t>онлайн-курсы</a:t>
          </a:r>
          <a:endParaRPr lang="ru-RU" sz="2000" b="1" dirty="0">
            <a:latin typeface="Georgia" pitchFamily="18" charset="0"/>
          </a:endParaRPr>
        </a:p>
      </dgm:t>
    </dgm:pt>
    <dgm:pt modelId="{85477D49-E0B3-4122-B77A-4DC419BA258D}" type="parTrans" cxnId="{9BF59451-9887-48BF-8895-CBED0DFF2DDE}">
      <dgm:prSet/>
      <dgm:spPr/>
      <dgm:t>
        <a:bodyPr/>
        <a:lstStyle/>
        <a:p>
          <a:endParaRPr lang="ru-RU"/>
        </a:p>
      </dgm:t>
    </dgm:pt>
    <dgm:pt modelId="{B2DE194E-BA5A-423F-8F14-248659F0DBDD}" type="sibTrans" cxnId="{9BF59451-9887-48BF-8895-CBED0DFF2DDE}">
      <dgm:prSet/>
      <dgm:spPr/>
      <dgm:t>
        <a:bodyPr/>
        <a:lstStyle/>
        <a:p>
          <a:endParaRPr lang="ru-RU"/>
        </a:p>
      </dgm:t>
    </dgm:pt>
    <dgm:pt modelId="{F163EECC-78E8-4F7A-A846-1EBA5F9EFA9F}">
      <dgm:prSet phldrT="[Текст]" custT="1"/>
      <dgm:spPr/>
      <dgm:t>
        <a:bodyPr/>
        <a:lstStyle/>
        <a:p>
          <a:r>
            <a:rPr lang="ru-RU" sz="2000" b="1" dirty="0" smtClean="0">
              <a:latin typeface="Georgia" pitchFamily="18" charset="0"/>
            </a:rPr>
            <a:t>Консультации в формате </a:t>
          </a:r>
          <a:r>
            <a:rPr lang="ru-RU" sz="2000" b="1" dirty="0" err="1" smtClean="0">
              <a:latin typeface="Georgia" pitchFamily="18" charset="0"/>
            </a:rPr>
            <a:t>онлайн-конференций</a:t>
          </a:r>
          <a:endParaRPr lang="ru-RU" sz="2000" b="1" dirty="0">
            <a:latin typeface="Georgia" pitchFamily="18" charset="0"/>
          </a:endParaRPr>
        </a:p>
      </dgm:t>
    </dgm:pt>
    <dgm:pt modelId="{4EF1F891-377F-4CCB-95BB-1D9D4CD93C45}" type="parTrans" cxnId="{7805B2BF-1E3E-4229-91CC-0AC159990FF8}">
      <dgm:prSet/>
      <dgm:spPr/>
      <dgm:t>
        <a:bodyPr/>
        <a:lstStyle/>
        <a:p>
          <a:endParaRPr lang="ru-RU"/>
        </a:p>
      </dgm:t>
    </dgm:pt>
    <dgm:pt modelId="{5411E4B3-61B3-400D-B9AC-F936711D7C4B}" type="sibTrans" cxnId="{7805B2BF-1E3E-4229-91CC-0AC159990FF8}">
      <dgm:prSet/>
      <dgm:spPr/>
      <dgm:t>
        <a:bodyPr/>
        <a:lstStyle/>
        <a:p>
          <a:endParaRPr lang="ru-RU"/>
        </a:p>
      </dgm:t>
    </dgm:pt>
    <dgm:pt modelId="{19A449F5-CAB3-4B16-80A8-5F4F2DD8FEF3}" type="pres">
      <dgm:prSet presAssocID="{7EAE2397-7045-4951-B75D-FF80525141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95BC4C-9523-4129-AF97-AE5CB89D48D5}" type="pres">
      <dgm:prSet presAssocID="{F41F8FF4-8A99-449C-9108-42D32C36E8C1}" presName="parentLin" presStyleCnt="0"/>
      <dgm:spPr/>
    </dgm:pt>
    <dgm:pt modelId="{B9F1AFEE-F55B-4A34-BC40-922688483D60}" type="pres">
      <dgm:prSet presAssocID="{F41F8FF4-8A99-449C-9108-42D32C36E8C1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734FDE5-B04D-4163-8755-849EEBB574EC}" type="pres">
      <dgm:prSet presAssocID="{F41F8FF4-8A99-449C-9108-42D32C36E8C1}" presName="parentText" presStyleLbl="node1" presStyleIdx="0" presStyleCnt="6" custScaleX="1123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A34B0-1499-492E-99A2-5E1852F2414B}" type="pres">
      <dgm:prSet presAssocID="{F41F8FF4-8A99-449C-9108-42D32C36E8C1}" presName="negativeSpace" presStyleCnt="0"/>
      <dgm:spPr/>
    </dgm:pt>
    <dgm:pt modelId="{FD9663C9-8891-4ECE-9351-8050868BE6D3}" type="pres">
      <dgm:prSet presAssocID="{F41F8FF4-8A99-449C-9108-42D32C36E8C1}" presName="childText" presStyleLbl="conFgAcc1" presStyleIdx="0" presStyleCnt="6">
        <dgm:presLayoutVars>
          <dgm:bulletEnabled val="1"/>
        </dgm:presLayoutVars>
      </dgm:prSet>
      <dgm:spPr/>
    </dgm:pt>
    <dgm:pt modelId="{647643F4-90AB-407D-A00D-DE92C470865F}" type="pres">
      <dgm:prSet presAssocID="{1F5FFCD9-3CB4-41D8-AB94-B749DF2CAA7C}" presName="spaceBetweenRectangles" presStyleCnt="0"/>
      <dgm:spPr/>
    </dgm:pt>
    <dgm:pt modelId="{EDB7C8F3-25D9-4D79-91DC-7E71CB3D857F}" type="pres">
      <dgm:prSet presAssocID="{FE75D5A9-89C5-4767-89DA-A4643CEFC984}" presName="parentLin" presStyleCnt="0"/>
      <dgm:spPr/>
    </dgm:pt>
    <dgm:pt modelId="{D2BFA965-EA94-4ED8-9E04-D3DD6D45E00A}" type="pres">
      <dgm:prSet presAssocID="{FE75D5A9-89C5-4767-89DA-A4643CEFC98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3ACF6C34-139A-4CD7-B80D-DC76AF3AF7E0}" type="pres">
      <dgm:prSet presAssocID="{FE75D5A9-89C5-4767-89DA-A4643CEFC984}" presName="parentText" presStyleLbl="node1" presStyleIdx="1" presStyleCnt="6" custScaleX="1123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F8091-7DD5-42FD-852C-0F17E025FE00}" type="pres">
      <dgm:prSet presAssocID="{FE75D5A9-89C5-4767-89DA-A4643CEFC984}" presName="negativeSpace" presStyleCnt="0"/>
      <dgm:spPr/>
    </dgm:pt>
    <dgm:pt modelId="{70D8C3BE-D24C-4B85-B17F-07620059C1B9}" type="pres">
      <dgm:prSet presAssocID="{FE75D5A9-89C5-4767-89DA-A4643CEFC984}" presName="childText" presStyleLbl="conFgAcc1" presStyleIdx="1" presStyleCnt="6">
        <dgm:presLayoutVars>
          <dgm:bulletEnabled val="1"/>
        </dgm:presLayoutVars>
      </dgm:prSet>
      <dgm:spPr/>
    </dgm:pt>
    <dgm:pt modelId="{317D281F-89B9-4998-8CC9-A31ED0F9CE89}" type="pres">
      <dgm:prSet presAssocID="{7F6687DD-6719-44DE-97E6-ABC81303C649}" presName="spaceBetweenRectangles" presStyleCnt="0"/>
      <dgm:spPr/>
    </dgm:pt>
    <dgm:pt modelId="{F13D4BDA-6BA9-4921-BB93-E017AE05A6C4}" type="pres">
      <dgm:prSet presAssocID="{51F58325-EF6A-4D3F-A595-26CE6B68A628}" presName="parentLin" presStyleCnt="0"/>
      <dgm:spPr/>
    </dgm:pt>
    <dgm:pt modelId="{2FC02FCB-A5FE-456E-8B34-00E2A6FB73F3}" type="pres">
      <dgm:prSet presAssocID="{51F58325-EF6A-4D3F-A595-26CE6B68A628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5AD7BF9F-30E2-4742-B7D4-3300BADB380C}" type="pres">
      <dgm:prSet presAssocID="{51F58325-EF6A-4D3F-A595-26CE6B68A628}" presName="parentText" presStyleLbl="node1" presStyleIdx="2" presStyleCnt="6" custScaleX="1123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81BF0-768E-4735-89CD-8ADE35E9A20C}" type="pres">
      <dgm:prSet presAssocID="{51F58325-EF6A-4D3F-A595-26CE6B68A628}" presName="negativeSpace" presStyleCnt="0"/>
      <dgm:spPr/>
    </dgm:pt>
    <dgm:pt modelId="{D7408569-82F4-4200-898A-7C9DEE681DC8}" type="pres">
      <dgm:prSet presAssocID="{51F58325-EF6A-4D3F-A595-26CE6B68A628}" presName="childText" presStyleLbl="conFgAcc1" presStyleIdx="2" presStyleCnt="6">
        <dgm:presLayoutVars>
          <dgm:bulletEnabled val="1"/>
        </dgm:presLayoutVars>
      </dgm:prSet>
      <dgm:spPr/>
    </dgm:pt>
    <dgm:pt modelId="{A13A1AB2-8B61-4C4D-9154-037C4048C648}" type="pres">
      <dgm:prSet presAssocID="{ABD0FA35-1008-44A0-877F-8DE6A74851D4}" presName="spaceBetweenRectangles" presStyleCnt="0"/>
      <dgm:spPr/>
    </dgm:pt>
    <dgm:pt modelId="{80104717-DE9B-4B7B-9637-E9AD5D2FD454}" type="pres">
      <dgm:prSet presAssocID="{57698415-A659-4E61-A5C0-C6DE07976633}" presName="parentLin" presStyleCnt="0"/>
      <dgm:spPr/>
    </dgm:pt>
    <dgm:pt modelId="{ACCDE8EE-AD0D-4062-BDC2-90B5EE23BDE6}" type="pres">
      <dgm:prSet presAssocID="{57698415-A659-4E61-A5C0-C6DE07976633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BE055C1D-4EB0-458F-B322-8A59BA4BF154}" type="pres">
      <dgm:prSet presAssocID="{57698415-A659-4E61-A5C0-C6DE07976633}" presName="parentText" presStyleLbl="node1" presStyleIdx="3" presStyleCnt="6" custScaleX="1123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F7491-9469-4630-8A7C-33F9A2705CA7}" type="pres">
      <dgm:prSet presAssocID="{57698415-A659-4E61-A5C0-C6DE07976633}" presName="negativeSpace" presStyleCnt="0"/>
      <dgm:spPr/>
    </dgm:pt>
    <dgm:pt modelId="{0EED6FA8-C160-41C9-89F1-AD05B06845DB}" type="pres">
      <dgm:prSet presAssocID="{57698415-A659-4E61-A5C0-C6DE07976633}" presName="childText" presStyleLbl="conFgAcc1" presStyleIdx="3" presStyleCnt="6">
        <dgm:presLayoutVars>
          <dgm:bulletEnabled val="1"/>
        </dgm:presLayoutVars>
      </dgm:prSet>
      <dgm:spPr/>
    </dgm:pt>
    <dgm:pt modelId="{5C5D1B43-4274-4E37-9186-B3DF4FE222A9}" type="pres">
      <dgm:prSet presAssocID="{D45FFD63-1CC5-4103-91A8-BC02A3798675}" presName="spaceBetweenRectangles" presStyleCnt="0"/>
      <dgm:spPr/>
    </dgm:pt>
    <dgm:pt modelId="{E4552D6C-4F92-4C25-81E4-BC0304229983}" type="pres">
      <dgm:prSet presAssocID="{BDA14D6B-ED8D-4354-A690-0C111928233C}" presName="parentLin" presStyleCnt="0"/>
      <dgm:spPr/>
    </dgm:pt>
    <dgm:pt modelId="{7AC3AB14-E350-404A-BE8B-92D2B8A99FD4}" type="pres">
      <dgm:prSet presAssocID="{BDA14D6B-ED8D-4354-A690-0C111928233C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E8960CD3-A1FC-4AFE-9C87-BC695F573996}" type="pres">
      <dgm:prSet presAssocID="{BDA14D6B-ED8D-4354-A690-0C111928233C}" presName="parentText" presStyleLbl="node1" presStyleIdx="4" presStyleCnt="6" custScaleX="1123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5165A-920F-48DE-B097-D7443A2A892F}" type="pres">
      <dgm:prSet presAssocID="{BDA14D6B-ED8D-4354-A690-0C111928233C}" presName="negativeSpace" presStyleCnt="0"/>
      <dgm:spPr/>
    </dgm:pt>
    <dgm:pt modelId="{9A658B9C-30BA-413F-B6F2-0FAB0478ED88}" type="pres">
      <dgm:prSet presAssocID="{BDA14D6B-ED8D-4354-A690-0C111928233C}" presName="childText" presStyleLbl="conFgAcc1" presStyleIdx="4" presStyleCnt="6">
        <dgm:presLayoutVars>
          <dgm:bulletEnabled val="1"/>
        </dgm:presLayoutVars>
      </dgm:prSet>
      <dgm:spPr/>
    </dgm:pt>
    <dgm:pt modelId="{867E3DF6-97B3-4780-95C2-0C150E5F3F72}" type="pres">
      <dgm:prSet presAssocID="{B2DE194E-BA5A-423F-8F14-248659F0DBDD}" presName="spaceBetweenRectangles" presStyleCnt="0"/>
      <dgm:spPr/>
    </dgm:pt>
    <dgm:pt modelId="{C1B107EB-BE83-4D10-BF6E-8F71F3533E7F}" type="pres">
      <dgm:prSet presAssocID="{F163EECC-78E8-4F7A-A846-1EBA5F9EFA9F}" presName="parentLin" presStyleCnt="0"/>
      <dgm:spPr/>
    </dgm:pt>
    <dgm:pt modelId="{2E4FBDCD-6E8B-4C09-870B-7F9A49AB33B8}" type="pres">
      <dgm:prSet presAssocID="{F163EECC-78E8-4F7A-A846-1EBA5F9EFA9F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1193CC6A-1E49-46E5-901F-51C0993AB549}" type="pres">
      <dgm:prSet presAssocID="{F163EECC-78E8-4F7A-A846-1EBA5F9EFA9F}" presName="parentText" presStyleLbl="node1" presStyleIdx="5" presStyleCnt="6" custScaleX="1172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6BF6C-5264-45C8-80D4-7A0C7C89DB94}" type="pres">
      <dgm:prSet presAssocID="{F163EECC-78E8-4F7A-A846-1EBA5F9EFA9F}" presName="negativeSpace" presStyleCnt="0"/>
      <dgm:spPr/>
    </dgm:pt>
    <dgm:pt modelId="{650C1DF2-9C52-4817-8336-796BFF76A2C2}" type="pres">
      <dgm:prSet presAssocID="{F163EECC-78E8-4F7A-A846-1EBA5F9EFA9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7B1E8DF-7432-40A1-9A31-824E4E401533}" srcId="{7EAE2397-7045-4951-B75D-FF805251419B}" destId="{F41F8FF4-8A99-449C-9108-42D32C36E8C1}" srcOrd="0" destOrd="0" parTransId="{087EF231-1C7F-4CDA-B088-3735582F2B79}" sibTransId="{1F5FFCD9-3CB4-41D8-AB94-B749DF2CAA7C}"/>
    <dgm:cxn modelId="{F02F04D9-4DD4-41CF-A0C2-97722A4D0CA1}" srcId="{7EAE2397-7045-4951-B75D-FF805251419B}" destId="{FE75D5A9-89C5-4767-89DA-A4643CEFC984}" srcOrd="1" destOrd="0" parTransId="{BA274170-E8A6-42EC-913A-3F75A8CFCC30}" sibTransId="{7F6687DD-6719-44DE-97E6-ABC81303C649}"/>
    <dgm:cxn modelId="{6C70FD36-B312-482E-9F62-98BD1B2F649F}" type="presOf" srcId="{F163EECC-78E8-4F7A-A846-1EBA5F9EFA9F}" destId="{2E4FBDCD-6E8B-4C09-870B-7F9A49AB33B8}" srcOrd="0" destOrd="0" presId="urn:microsoft.com/office/officeart/2005/8/layout/list1"/>
    <dgm:cxn modelId="{04BD179A-0A5B-406A-ADB0-A53AEE9D34C6}" type="presOf" srcId="{57698415-A659-4E61-A5C0-C6DE07976633}" destId="{ACCDE8EE-AD0D-4062-BDC2-90B5EE23BDE6}" srcOrd="0" destOrd="0" presId="urn:microsoft.com/office/officeart/2005/8/layout/list1"/>
    <dgm:cxn modelId="{3CEB7828-869F-4B3A-9EAE-BF9402762F5A}" type="presOf" srcId="{F163EECC-78E8-4F7A-A846-1EBA5F9EFA9F}" destId="{1193CC6A-1E49-46E5-901F-51C0993AB549}" srcOrd="1" destOrd="0" presId="urn:microsoft.com/office/officeart/2005/8/layout/list1"/>
    <dgm:cxn modelId="{6072C598-EB79-4632-B1E4-D01B2AB16B3C}" type="presOf" srcId="{FE75D5A9-89C5-4767-89DA-A4643CEFC984}" destId="{D2BFA965-EA94-4ED8-9E04-D3DD6D45E00A}" srcOrd="0" destOrd="0" presId="urn:microsoft.com/office/officeart/2005/8/layout/list1"/>
    <dgm:cxn modelId="{CA9BADAB-B203-4D7F-98DC-B5BFC02FB0CD}" type="presOf" srcId="{FE75D5A9-89C5-4767-89DA-A4643CEFC984}" destId="{3ACF6C34-139A-4CD7-B80D-DC76AF3AF7E0}" srcOrd="1" destOrd="0" presId="urn:microsoft.com/office/officeart/2005/8/layout/list1"/>
    <dgm:cxn modelId="{D871F74D-C85C-4C07-9D04-573883BF4C69}" srcId="{7EAE2397-7045-4951-B75D-FF805251419B}" destId="{57698415-A659-4E61-A5C0-C6DE07976633}" srcOrd="3" destOrd="0" parTransId="{9D6CCFEE-F69A-4455-9F94-DD32E19E7D3D}" sibTransId="{D45FFD63-1CC5-4103-91A8-BC02A3798675}"/>
    <dgm:cxn modelId="{50C1BA87-F6D1-4CFB-B6EF-7CF6AEF3F305}" type="presOf" srcId="{7EAE2397-7045-4951-B75D-FF805251419B}" destId="{19A449F5-CAB3-4B16-80A8-5F4F2DD8FEF3}" srcOrd="0" destOrd="0" presId="urn:microsoft.com/office/officeart/2005/8/layout/list1"/>
    <dgm:cxn modelId="{D5D9215D-9706-41EB-B03D-7A44025430DB}" type="presOf" srcId="{F41F8FF4-8A99-449C-9108-42D32C36E8C1}" destId="{2734FDE5-B04D-4163-8755-849EEBB574EC}" srcOrd="1" destOrd="0" presId="urn:microsoft.com/office/officeart/2005/8/layout/list1"/>
    <dgm:cxn modelId="{9B702261-0BD8-4F3B-8234-C86192D3EB4A}" srcId="{7EAE2397-7045-4951-B75D-FF805251419B}" destId="{51F58325-EF6A-4D3F-A595-26CE6B68A628}" srcOrd="2" destOrd="0" parTransId="{23378896-F1ED-499A-947C-AB661E01B0A4}" sibTransId="{ABD0FA35-1008-44A0-877F-8DE6A74851D4}"/>
    <dgm:cxn modelId="{CB03A82B-9BEC-4DE6-B54D-C0CDE289E620}" type="presOf" srcId="{57698415-A659-4E61-A5C0-C6DE07976633}" destId="{BE055C1D-4EB0-458F-B322-8A59BA4BF154}" srcOrd="1" destOrd="0" presId="urn:microsoft.com/office/officeart/2005/8/layout/list1"/>
    <dgm:cxn modelId="{9BF59451-9887-48BF-8895-CBED0DFF2DDE}" srcId="{7EAE2397-7045-4951-B75D-FF805251419B}" destId="{BDA14D6B-ED8D-4354-A690-0C111928233C}" srcOrd="4" destOrd="0" parTransId="{85477D49-E0B3-4122-B77A-4DC419BA258D}" sibTransId="{B2DE194E-BA5A-423F-8F14-248659F0DBDD}"/>
    <dgm:cxn modelId="{F6726FB5-971A-4DAC-85C1-AF938ADD9BDE}" type="presOf" srcId="{51F58325-EF6A-4D3F-A595-26CE6B68A628}" destId="{5AD7BF9F-30E2-4742-B7D4-3300BADB380C}" srcOrd="1" destOrd="0" presId="urn:microsoft.com/office/officeart/2005/8/layout/list1"/>
    <dgm:cxn modelId="{7805B2BF-1E3E-4229-91CC-0AC159990FF8}" srcId="{7EAE2397-7045-4951-B75D-FF805251419B}" destId="{F163EECC-78E8-4F7A-A846-1EBA5F9EFA9F}" srcOrd="5" destOrd="0" parTransId="{4EF1F891-377F-4CCB-95BB-1D9D4CD93C45}" sibTransId="{5411E4B3-61B3-400D-B9AC-F936711D7C4B}"/>
    <dgm:cxn modelId="{669DDF46-DB4A-4E4B-80AF-954D5BE29E3B}" type="presOf" srcId="{51F58325-EF6A-4D3F-A595-26CE6B68A628}" destId="{2FC02FCB-A5FE-456E-8B34-00E2A6FB73F3}" srcOrd="0" destOrd="0" presId="urn:microsoft.com/office/officeart/2005/8/layout/list1"/>
    <dgm:cxn modelId="{CB4F33CA-2D42-439A-9432-816BE688A2EB}" type="presOf" srcId="{BDA14D6B-ED8D-4354-A690-0C111928233C}" destId="{E8960CD3-A1FC-4AFE-9C87-BC695F573996}" srcOrd="1" destOrd="0" presId="urn:microsoft.com/office/officeart/2005/8/layout/list1"/>
    <dgm:cxn modelId="{3E21A7D6-704A-41AB-B1A9-B39C60F52964}" type="presOf" srcId="{BDA14D6B-ED8D-4354-A690-0C111928233C}" destId="{7AC3AB14-E350-404A-BE8B-92D2B8A99FD4}" srcOrd="0" destOrd="0" presId="urn:microsoft.com/office/officeart/2005/8/layout/list1"/>
    <dgm:cxn modelId="{C739F2BF-D98E-4E92-A728-DF985346FFAC}" type="presOf" srcId="{F41F8FF4-8A99-449C-9108-42D32C36E8C1}" destId="{B9F1AFEE-F55B-4A34-BC40-922688483D60}" srcOrd="0" destOrd="0" presId="urn:microsoft.com/office/officeart/2005/8/layout/list1"/>
    <dgm:cxn modelId="{B6867CF0-81AA-4425-AEDC-E9BA73F6D18F}" type="presParOf" srcId="{19A449F5-CAB3-4B16-80A8-5F4F2DD8FEF3}" destId="{6195BC4C-9523-4129-AF97-AE5CB89D48D5}" srcOrd="0" destOrd="0" presId="urn:microsoft.com/office/officeart/2005/8/layout/list1"/>
    <dgm:cxn modelId="{F024EF98-4C47-42DC-950E-C9F0B337B3EE}" type="presParOf" srcId="{6195BC4C-9523-4129-AF97-AE5CB89D48D5}" destId="{B9F1AFEE-F55B-4A34-BC40-922688483D60}" srcOrd="0" destOrd="0" presId="urn:microsoft.com/office/officeart/2005/8/layout/list1"/>
    <dgm:cxn modelId="{8B786CE4-5844-47F2-8F18-73E1F45D14F0}" type="presParOf" srcId="{6195BC4C-9523-4129-AF97-AE5CB89D48D5}" destId="{2734FDE5-B04D-4163-8755-849EEBB574EC}" srcOrd="1" destOrd="0" presId="urn:microsoft.com/office/officeart/2005/8/layout/list1"/>
    <dgm:cxn modelId="{FCECF31B-97D1-46BF-BD58-F0C0A0F28392}" type="presParOf" srcId="{19A449F5-CAB3-4B16-80A8-5F4F2DD8FEF3}" destId="{182A34B0-1499-492E-99A2-5E1852F2414B}" srcOrd="1" destOrd="0" presId="urn:microsoft.com/office/officeart/2005/8/layout/list1"/>
    <dgm:cxn modelId="{99CA2658-F452-4C2B-BE5A-0306386F99BE}" type="presParOf" srcId="{19A449F5-CAB3-4B16-80A8-5F4F2DD8FEF3}" destId="{FD9663C9-8891-4ECE-9351-8050868BE6D3}" srcOrd="2" destOrd="0" presId="urn:microsoft.com/office/officeart/2005/8/layout/list1"/>
    <dgm:cxn modelId="{891AAC0D-5AD4-4162-97D6-27A032E7EF7E}" type="presParOf" srcId="{19A449F5-CAB3-4B16-80A8-5F4F2DD8FEF3}" destId="{647643F4-90AB-407D-A00D-DE92C470865F}" srcOrd="3" destOrd="0" presId="urn:microsoft.com/office/officeart/2005/8/layout/list1"/>
    <dgm:cxn modelId="{FF1123D4-AA9F-445E-95BE-14809C177233}" type="presParOf" srcId="{19A449F5-CAB3-4B16-80A8-5F4F2DD8FEF3}" destId="{EDB7C8F3-25D9-4D79-91DC-7E71CB3D857F}" srcOrd="4" destOrd="0" presId="urn:microsoft.com/office/officeart/2005/8/layout/list1"/>
    <dgm:cxn modelId="{74CEFE92-FF94-42B0-9ACC-23D408FE7BF6}" type="presParOf" srcId="{EDB7C8F3-25D9-4D79-91DC-7E71CB3D857F}" destId="{D2BFA965-EA94-4ED8-9E04-D3DD6D45E00A}" srcOrd="0" destOrd="0" presId="urn:microsoft.com/office/officeart/2005/8/layout/list1"/>
    <dgm:cxn modelId="{3BE25252-F6CC-4C83-835C-88314523047B}" type="presParOf" srcId="{EDB7C8F3-25D9-4D79-91DC-7E71CB3D857F}" destId="{3ACF6C34-139A-4CD7-B80D-DC76AF3AF7E0}" srcOrd="1" destOrd="0" presId="urn:microsoft.com/office/officeart/2005/8/layout/list1"/>
    <dgm:cxn modelId="{C4204A38-F2E5-4E02-B28B-5FFF7175B695}" type="presParOf" srcId="{19A449F5-CAB3-4B16-80A8-5F4F2DD8FEF3}" destId="{E71F8091-7DD5-42FD-852C-0F17E025FE00}" srcOrd="5" destOrd="0" presId="urn:microsoft.com/office/officeart/2005/8/layout/list1"/>
    <dgm:cxn modelId="{72987A21-687C-433B-BB8A-03447825B72F}" type="presParOf" srcId="{19A449F5-CAB3-4B16-80A8-5F4F2DD8FEF3}" destId="{70D8C3BE-D24C-4B85-B17F-07620059C1B9}" srcOrd="6" destOrd="0" presId="urn:microsoft.com/office/officeart/2005/8/layout/list1"/>
    <dgm:cxn modelId="{CBBEC92B-13D5-4C5D-9FDE-5993B8FDE381}" type="presParOf" srcId="{19A449F5-CAB3-4B16-80A8-5F4F2DD8FEF3}" destId="{317D281F-89B9-4998-8CC9-A31ED0F9CE89}" srcOrd="7" destOrd="0" presId="urn:microsoft.com/office/officeart/2005/8/layout/list1"/>
    <dgm:cxn modelId="{66209586-F6D6-454F-ABC0-73D99F6EB9B6}" type="presParOf" srcId="{19A449F5-CAB3-4B16-80A8-5F4F2DD8FEF3}" destId="{F13D4BDA-6BA9-4921-BB93-E017AE05A6C4}" srcOrd="8" destOrd="0" presId="urn:microsoft.com/office/officeart/2005/8/layout/list1"/>
    <dgm:cxn modelId="{741FC9F7-8FC8-49CA-AF0B-5EDEB109E0ED}" type="presParOf" srcId="{F13D4BDA-6BA9-4921-BB93-E017AE05A6C4}" destId="{2FC02FCB-A5FE-456E-8B34-00E2A6FB73F3}" srcOrd="0" destOrd="0" presId="urn:microsoft.com/office/officeart/2005/8/layout/list1"/>
    <dgm:cxn modelId="{FDC67DB8-F89F-4231-BDCD-21EBA31763CD}" type="presParOf" srcId="{F13D4BDA-6BA9-4921-BB93-E017AE05A6C4}" destId="{5AD7BF9F-30E2-4742-B7D4-3300BADB380C}" srcOrd="1" destOrd="0" presId="urn:microsoft.com/office/officeart/2005/8/layout/list1"/>
    <dgm:cxn modelId="{BC37FBDA-95D8-48CB-93C5-EFDEAF5BCC2D}" type="presParOf" srcId="{19A449F5-CAB3-4B16-80A8-5F4F2DD8FEF3}" destId="{30081BF0-768E-4735-89CD-8ADE35E9A20C}" srcOrd="9" destOrd="0" presId="urn:microsoft.com/office/officeart/2005/8/layout/list1"/>
    <dgm:cxn modelId="{044B9FE5-B66C-45FE-A8E7-FBFD89AD3ACC}" type="presParOf" srcId="{19A449F5-CAB3-4B16-80A8-5F4F2DD8FEF3}" destId="{D7408569-82F4-4200-898A-7C9DEE681DC8}" srcOrd="10" destOrd="0" presId="urn:microsoft.com/office/officeart/2005/8/layout/list1"/>
    <dgm:cxn modelId="{67825C67-F91C-476C-BF48-D61DF2CA0371}" type="presParOf" srcId="{19A449F5-CAB3-4B16-80A8-5F4F2DD8FEF3}" destId="{A13A1AB2-8B61-4C4D-9154-037C4048C648}" srcOrd="11" destOrd="0" presId="urn:microsoft.com/office/officeart/2005/8/layout/list1"/>
    <dgm:cxn modelId="{3811EA6E-31B3-4D74-8DC2-1334203296F4}" type="presParOf" srcId="{19A449F5-CAB3-4B16-80A8-5F4F2DD8FEF3}" destId="{80104717-DE9B-4B7B-9637-E9AD5D2FD454}" srcOrd="12" destOrd="0" presId="urn:microsoft.com/office/officeart/2005/8/layout/list1"/>
    <dgm:cxn modelId="{7F0962D0-B7A6-4D22-844A-1E48F7890487}" type="presParOf" srcId="{80104717-DE9B-4B7B-9637-E9AD5D2FD454}" destId="{ACCDE8EE-AD0D-4062-BDC2-90B5EE23BDE6}" srcOrd="0" destOrd="0" presId="urn:microsoft.com/office/officeart/2005/8/layout/list1"/>
    <dgm:cxn modelId="{61886AC0-8BE3-4543-BA73-E707DC172EA7}" type="presParOf" srcId="{80104717-DE9B-4B7B-9637-E9AD5D2FD454}" destId="{BE055C1D-4EB0-458F-B322-8A59BA4BF154}" srcOrd="1" destOrd="0" presId="urn:microsoft.com/office/officeart/2005/8/layout/list1"/>
    <dgm:cxn modelId="{949095A7-4721-4F23-B51A-B99138CC1E3E}" type="presParOf" srcId="{19A449F5-CAB3-4B16-80A8-5F4F2DD8FEF3}" destId="{342F7491-9469-4630-8A7C-33F9A2705CA7}" srcOrd="13" destOrd="0" presId="urn:microsoft.com/office/officeart/2005/8/layout/list1"/>
    <dgm:cxn modelId="{56D4CDCA-0892-4336-B050-2DBE3A7C82FC}" type="presParOf" srcId="{19A449F5-CAB3-4B16-80A8-5F4F2DD8FEF3}" destId="{0EED6FA8-C160-41C9-89F1-AD05B06845DB}" srcOrd="14" destOrd="0" presId="urn:microsoft.com/office/officeart/2005/8/layout/list1"/>
    <dgm:cxn modelId="{494450D8-F76A-4C0C-8A56-1CDCBF9394C3}" type="presParOf" srcId="{19A449F5-CAB3-4B16-80A8-5F4F2DD8FEF3}" destId="{5C5D1B43-4274-4E37-9186-B3DF4FE222A9}" srcOrd="15" destOrd="0" presId="urn:microsoft.com/office/officeart/2005/8/layout/list1"/>
    <dgm:cxn modelId="{2CB2B5C0-DAF9-4278-9FA3-02B814573291}" type="presParOf" srcId="{19A449F5-CAB3-4B16-80A8-5F4F2DD8FEF3}" destId="{E4552D6C-4F92-4C25-81E4-BC0304229983}" srcOrd="16" destOrd="0" presId="urn:microsoft.com/office/officeart/2005/8/layout/list1"/>
    <dgm:cxn modelId="{7B62C22E-7B94-4488-AB2A-F6E8FB63C506}" type="presParOf" srcId="{E4552D6C-4F92-4C25-81E4-BC0304229983}" destId="{7AC3AB14-E350-404A-BE8B-92D2B8A99FD4}" srcOrd="0" destOrd="0" presId="urn:microsoft.com/office/officeart/2005/8/layout/list1"/>
    <dgm:cxn modelId="{3E2E11D9-44A7-4A61-AAA8-AB4290C6B9E2}" type="presParOf" srcId="{E4552D6C-4F92-4C25-81E4-BC0304229983}" destId="{E8960CD3-A1FC-4AFE-9C87-BC695F573996}" srcOrd="1" destOrd="0" presId="urn:microsoft.com/office/officeart/2005/8/layout/list1"/>
    <dgm:cxn modelId="{F6C0F35D-E4F6-4EF1-B0C4-6FC692F1BBD6}" type="presParOf" srcId="{19A449F5-CAB3-4B16-80A8-5F4F2DD8FEF3}" destId="{6925165A-920F-48DE-B097-D7443A2A892F}" srcOrd="17" destOrd="0" presId="urn:microsoft.com/office/officeart/2005/8/layout/list1"/>
    <dgm:cxn modelId="{0F70D158-C34B-443A-B29C-2BB3F9980872}" type="presParOf" srcId="{19A449F5-CAB3-4B16-80A8-5F4F2DD8FEF3}" destId="{9A658B9C-30BA-413F-B6F2-0FAB0478ED88}" srcOrd="18" destOrd="0" presId="urn:microsoft.com/office/officeart/2005/8/layout/list1"/>
    <dgm:cxn modelId="{8643F036-43C0-4420-9837-412AE6851942}" type="presParOf" srcId="{19A449F5-CAB3-4B16-80A8-5F4F2DD8FEF3}" destId="{867E3DF6-97B3-4780-95C2-0C150E5F3F72}" srcOrd="19" destOrd="0" presId="urn:microsoft.com/office/officeart/2005/8/layout/list1"/>
    <dgm:cxn modelId="{8A1B7B0F-80B1-476D-ACDB-9EDE8D9302FC}" type="presParOf" srcId="{19A449F5-CAB3-4B16-80A8-5F4F2DD8FEF3}" destId="{C1B107EB-BE83-4D10-BF6E-8F71F3533E7F}" srcOrd="20" destOrd="0" presId="urn:microsoft.com/office/officeart/2005/8/layout/list1"/>
    <dgm:cxn modelId="{8D18CD80-75EC-425A-B981-4DDA131CD35F}" type="presParOf" srcId="{C1B107EB-BE83-4D10-BF6E-8F71F3533E7F}" destId="{2E4FBDCD-6E8B-4C09-870B-7F9A49AB33B8}" srcOrd="0" destOrd="0" presId="urn:microsoft.com/office/officeart/2005/8/layout/list1"/>
    <dgm:cxn modelId="{1542518E-4B0B-481F-ACAD-50D1F0AD7C61}" type="presParOf" srcId="{C1B107EB-BE83-4D10-BF6E-8F71F3533E7F}" destId="{1193CC6A-1E49-46E5-901F-51C0993AB549}" srcOrd="1" destOrd="0" presId="urn:microsoft.com/office/officeart/2005/8/layout/list1"/>
    <dgm:cxn modelId="{23479672-59D3-4E11-B22A-01CCDB71DB37}" type="presParOf" srcId="{19A449F5-CAB3-4B16-80A8-5F4F2DD8FEF3}" destId="{8AF6BF6C-5264-45C8-80D4-7A0C7C89DB94}" srcOrd="21" destOrd="0" presId="urn:microsoft.com/office/officeart/2005/8/layout/list1"/>
    <dgm:cxn modelId="{AA096F66-F8A1-425E-B797-54E92B844AD7}" type="presParOf" srcId="{19A449F5-CAB3-4B16-80A8-5F4F2DD8FEF3}" destId="{650C1DF2-9C52-4817-8336-796BFF76A2C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B5FBE1-9132-4AC8-A4DE-EEEE06CF6F2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EECC22-C9DD-4B40-9C25-33173CD2157E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Georgia" pitchFamily="18" charset="0"/>
            </a:rPr>
            <a:t>коммуникативные тренинги </a:t>
          </a:r>
          <a:endParaRPr lang="ru-RU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1212BE4E-8073-4A00-8B27-7B8EC06A5FCE}" type="parTrans" cxnId="{4B5A3BA5-9270-41FC-B3FC-B1560310DEDA}">
      <dgm:prSet/>
      <dgm:spPr/>
      <dgm:t>
        <a:bodyPr/>
        <a:lstStyle/>
        <a:p>
          <a:endParaRPr lang="ru-RU"/>
        </a:p>
      </dgm:t>
    </dgm:pt>
    <dgm:pt modelId="{598E6B5D-E119-49CE-9818-8B20D1316997}" type="sibTrans" cxnId="{4B5A3BA5-9270-41FC-B3FC-B1560310DEDA}">
      <dgm:prSet/>
      <dgm:spPr/>
      <dgm:t>
        <a:bodyPr/>
        <a:lstStyle/>
        <a:p>
          <a:endParaRPr lang="ru-RU"/>
        </a:p>
      </dgm:t>
    </dgm:pt>
    <dgm:pt modelId="{D8BFF37F-1A38-42A6-97F8-300035695E6D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Georgia" pitchFamily="18" charset="0"/>
            </a:rPr>
            <a:t>тренинги личностного роста</a:t>
          </a:r>
          <a:endParaRPr lang="ru-RU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FA50E3DA-183E-461D-83BA-ECB9CBD4E81D}" type="parTrans" cxnId="{1715D5FA-7651-4B4D-AE35-6DD5A32AB152}">
      <dgm:prSet/>
      <dgm:spPr/>
      <dgm:t>
        <a:bodyPr/>
        <a:lstStyle/>
        <a:p>
          <a:endParaRPr lang="ru-RU"/>
        </a:p>
      </dgm:t>
    </dgm:pt>
    <dgm:pt modelId="{81115CBB-2490-4985-9CD7-C93929B8A431}" type="sibTrans" cxnId="{1715D5FA-7651-4B4D-AE35-6DD5A32AB152}">
      <dgm:prSet/>
      <dgm:spPr/>
      <dgm:t>
        <a:bodyPr/>
        <a:lstStyle/>
        <a:p>
          <a:endParaRPr lang="ru-RU"/>
        </a:p>
      </dgm:t>
    </dgm:pt>
    <dgm:pt modelId="{29E44DEA-3BC1-473A-846D-474359BD6C1B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Georgia" pitchFamily="18" charset="0"/>
            </a:rPr>
            <a:t> тренинги развития интеллектуальных способностей</a:t>
          </a:r>
          <a:endParaRPr lang="ru-RU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59D124BA-9709-4DEC-83B5-33BD1D112BFC}" type="parTrans" cxnId="{7C4FFAD3-2E6A-4BBD-94D5-35E241DE36BB}">
      <dgm:prSet/>
      <dgm:spPr/>
      <dgm:t>
        <a:bodyPr/>
        <a:lstStyle/>
        <a:p>
          <a:endParaRPr lang="ru-RU"/>
        </a:p>
      </dgm:t>
    </dgm:pt>
    <dgm:pt modelId="{434ED528-6BF0-4A20-BCE3-681353E99FF9}" type="sibTrans" cxnId="{7C4FFAD3-2E6A-4BBD-94D5-35E241DE36BB}">
      <dgm:prSet/>
      <dgm:spPr/>
      <dgm:t>
        <a:bodyPr/>
        <a:lstStyle/>
        <a:p>
          <a:endParaRPr lang="ru-RU"/>
        </a:p>
      </dgm:t>
    </dgm:pt>
    <dgm:pt modelId="{97C79B63-8BE3-4AFB-817B-64A323DA6EE2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Georgia" pitchFamily="18" charset="0"/>
            </a:rPr>
            <a:t>тренинги позитивного </a:t>
          </a:r>
          <a:r>
            <a:rPr lang="ru-RU" sz="1800" b="1" dirty="0" err="1" smtClean="0">
              <a:solidFill>
                <a:schemeClr val="tx1"/>
              </a:solidFill>
              <a:latin typeface="Georgia" pitchFamily="18" charset="0"/>
            </a:rPr>
            <a:t>самовосприятия</a:t>
          </a:r>
          <a:r>
            <a:rPr lang="ru-RU" sz="1800" b="1" dirty="0" smtClean="0">
              <a:solidFill>
                <a:schemeClr val="tx1"/>
              </a:solidFill>
              <a:latin typeface="Georgia" pitchFamily="18" charset="0"/>
            </a:rPr>
            <a:t> и уверенного поведения</a:t>
          </a:r>
          <a:endParaRPr lang="ru-RU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4910B2C6-918D-4708-88BD-EC2FC1E69D3A}" type="parTrans" cxnId="{A758B25E-2225-4D97-8B9E-01AD82799D2D}">
      <dgm:prSet/>
      <dgm:spPr/>
      <dgm:t>
        <a:bodyPr/>
        <a:lstStyle/>
        <a:p>
          <a:endParaRPr lang="ru-RU"/>
        </a:p>
      </dgm:t>
    </dgm:pt>
    <dgm:pt modelId="{DB2E7242-DAD4-4973-8C43-CF6DFC28F5D0}" type="sibTrans" cxnId="{A758B25E-2225-4D97-8B9E-01AD82799D2D}">
      <dgm:prSet/>
      <dgm:spPr/>
      <dgm:t>
        <a:bodyPr/>
        <a:lstStyle/>
        <a:p>
          <a:endParaRPr lang="ru-RU"/>
        </a:p>
      </dgm:t>
    </dgm:pt>
    <dgm:pt modelId="{BCD375E6-04F1-4691-AF3A-EDCC3E3570D2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Georgia" pitchFamily="18" charset="0"/>
            </a:rPr>
            <a:t>тренинги коррекции агрессивного и конфликтного поведения</a:t>
          </a:r>
          <a:endParaRPr lang="ru-RU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768643EB-89C5-4FB2-B956-B919B1BB26BF}" type="parTrans" cxnId="{8DA8A137-F6B0-4712-83D7-4472A620D50D}">
      <dgm:prSet/>
      <dgm:spPr/>
      <dgm:t>
        <a:bodyPr/>
        <a:lstStyle/>
        <a:p>
          <a:endParaRPr lang="ru-RU"/>
        </a:p>
      </dgm:t>
    </dgm:pt>
    <dgm:pt modelId="{CA44009A-DE29-46AD-9116-455A6FFE2650}" type="sibTrans" cxnId="{8DA8A137-F6B0-4712-83D7-4472A620D50D}">
      <dgm:prSet/>
      <dgm:spPr/>
      <dgm:t>
        <a:bodyPr/>
        <a:lstStyle/>
        <a:p>
          <a:endParaRPr lang="ru-RU"/>
        </a:p>
      </dgm:t>
    </dgm:pt>
    <dgm:pt modelId="{5603531F-1B13-4FF9-925E-D6C77EB2F8D1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Georgia" pitchFamily="18" charset="0"/>
            </a:rPr>
            <a:t>адаптационные тренинги</a:t>
          </a:r>
          <a:endParaRPr lang="ru-RU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D9F7E374-8376-4BAC-8730-EF54EAA66844}" type="parTrans" cxnId="{E6D11640-E489-44AC-B7FB-4D8E37006463}">
      <dgm:prSet/>
      <dgm:spPr/>
      <dgm:t>
        <a:bodyPr/>
        <a:lstStyle/>
        <a:p>
          <a:endParaRPr lang="ru-RU"/>
        </a:p>
      </dgm:t>
    </dgm:pt>
    <dgm:pt modelId="{E4ECFD0E-68A9-4F37-AED5-AAC4B40E205D}" type="sibTrans" cxnId="{E6D11640-E489-44AC-B7FB-4D8E37006463}">
      <dgm:prSet/>
      <dgm:spPr/>
      <dgm:t>
        <a:bodyPr/>
        <a:lstStyle/>
        <a:p>
          <a:endParaRPr lang="ru-RU"/>
        </a:p>
      </dgm:t>
    </dgm:pt>
    <dgm:pt modelId="{2D8FB74B-17E2-4987-94C0-4B62FBBFC16B}" type="pres">
      <dgm:prSet presAssocID="{29B5FBE1-9132-4AC8-A4DE-EEEE06CF6F2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2B5369-C60C-4194-94CE-40A1E99EBC9C}" type="pres">
      <dgm:prSet presAssocID="{52EECC22-C9DD-4B40-9C25-33173CD2157E}" presName="parentLin" presStyleCnt="0"/>
      <dgm:spPr/>
    </dgm:pt>
    <dgm:pt modelId="{5A8051C3-AA21-4E3B-BD61-7280EC7864E5}" type="pres">
      <dgm:prSet presAssocID="{52EECC22-C9DD-4B40-9C25-33173CD2157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9BEF1DF-B493-45ED-BD70-B9FC9C526C29}" type="pres">
      <dgm:prSet presAssocID="{52EECC22-C9DD-4B40-9C25-33173CD2157E}" presName="parentText" presStyleLbl="node1" presStyleIdx="0" presStyleCnt="6" custScaleX="1094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2BF80-AB07-400E-8079-40CA07E2C3D5}" type="pres">
      <dgm:prSet presAssocID="{52EECC22-C9DD-4B40-9C25-33173CD2157E}" presName="negativeSpace" presStyleCnt="0"/>
      <dgm:spPr/>
    </dgm:pt>
    <dgm:pt modelId="{25D79BD1-4FC5-454F-9706-556847E79B67}" type="pres">
      <dgm:prSet presAssocID="{52EECC22-C9DD-4B40-9C25-33173CD2157E}" presName="childText" presStyleLbl="conFgAcc1" presStyleIdx="0" presStyleCnt="6">
        <dgm:presLayoutVars>
          <dgm:bulletEnabled val="1"/>
        </dgm:presLayoutVars>
      </dgm:prSet>
      <dgm:spPr/>
    </dgm:pt>
    <dgm:pt modelId="{D3584D07-1CEE-4425-8C60-BD04369B719C}" type="pres">
      <dgm:prSet presAssocID="{598E6B5D-E119-49CE-9818-8B20D1316997}" presName="spaceBetweenRectangles" presStyleCnt="0"/>
      <dgm:spPr/>
    </dgm:pt>
    <dgm:pt modelId="{7A05DE60-383D-40C8-B772-531814BBB16D}" type="pres">
      <dgm:prSet presAssocID="{D8BFF37F-1A38-42A6-97F8-300035695E6D}" presName="parentLin" presStyleCnt="0"/>
      <dgm:spPr/>
    </dgm:pt>
    <dgm:pt modelId="{13D3EDBF-D2C2-4B4A-9CC7-5909FE55A7F0}" type="pres">
      <dgm:prSet presAssocID="{D8BFF37F-1A38-42A6-97F8-300035695E6D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B3586102-1C71-472C-8542-7B5565E3F76B}" type="pres">
      <dgm:prSet presAssocID="{D8BFF37F-1A38-42A6-97F8-300035695E6D}" presName="parentText" presStyleLbl="node1" presStyleIdx="1" presStyleCnt="6" custScaleX="1093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6C271-81BD-434B-9AFC-064B0BEE83F2}" type="pres">
      <dgm:prSet presAssocID="{D8BFF37F-1A38-42A6-97F8-300035695E6D}" presName="negativeSpace" presStyleCnt="0"/>
      <dgm:spPr/>
    </dgm:pt>
    <dgm:pt modelId="{25CD7B7F-DFC9-492E-A560-9571113B3642}" type="pres">
      <dgm:prSet presAssocID="{D8BFF37F-1A38-42A6-97F8-300035695E6D}" presName="childText" presStyleLbl="conFgAcc1" presStyleIdx="1" presStyleCnt="6">
        <dgm:presLayoutVars>
          <dgm:bulletEnabled val="1"/>
        </dgm:presLayoutVars>
      </dgm:prSet>
      <dgm:spPr/>
    </dgm:pt>
    <dgm:pt modelId="{71D5199F-E2C1-4C54-9639-FA13AEBE23A8}" type="pres">
      <dgm:prSet presAssocID="{81115CBB-2490-4985-9CD7-C93929B8A431}" presName="spaceBetweenRectangles" presStyleCnt="0"/>
      <dgm:spPr/>
    </dgm:pt>
    <dgm:pt modelId="{8A1B67FF-96FF-4DE6-AC64-9025EF976457}" type="pres">
      <dgm:prSet presAssocID="{29E44DEA-3BC1-473A-846D-474359BD6C1B}" presName="parentLin" presStyleCnt="0"/>
      <dgm:spPr/>
    </dgm:pt>
    <dgm:pt modelId="{43A0FAB1-70D5-43B1-A845-53AC414F8CC0}" type="pres">
      <dgm:prSet presAssocID="{29E44DEA-3BC1-473A-846D-474359BD6C1B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EA56B0D2-2E1F-47B5-BF25-A3A577E24365}" type="pres">
      <dgm:prSet presAssocID="{29E44DEA-3BC1-473A-846D-474359BD6C1B}" presName="parentText" presStyleLbl="node1" presStyleIdx="2" presStyleCnt="6" custScaleX="1101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DC436-96EF-4D87-B8F1-F0F89FDEEDB2}" type="pres">
      <dgm:prSet presAssocID="{29E44DEA-3BC1-473A-846D-474359BD6C1B}" presName="negativeSpace" presStyleCnt="0"/>
      <dgm:spPr/>
    </dgm:pt>
    <dgm:pt modelId="{D9D3C835-7FA2-4ABC-BB05-E551B59BA199}" type="pres">
      <dgm:prSet presAssocID="{29E44DEA-3BC1-473A-846D-474359BD6C1B}" presName="childText" presStyleLbl="conFgAcc1" presStyleIdx="2" presStyleCnt="6">
        <dgm:presLayoutVars>
          <dgm:bulletEnabled val="1"/>
        </dgm:presLayoutVars>
      </dgm:prSet>
      <dgm:spPr/>
    </dgm:pt>
    <dgm:pt modelId="{8446AFD1-BFF3-4EAD-9FD9-3F7E0A743263}" type="pres">
      <dgm:prSet presAssocID="{434ED528-6BF0-4A20-BCE3-681353E99FF9}" presName="spaceBetweenRectangles" presStyleCnt="0"/>
      <dgm:spPr/>
    </dgm:pt>
    <dgm:pt modelId="{FD848751-3E9A-4A19-BC4B-8D4B5426E555}" type="pres">
      <dgm:prSet presAssocID="{97C79B63-8BE3-4AFB-817B-64A323DA6EE2}" presName="parentLin" presStyleCnt="0"/>
      <dgm:spPr/>
    </dgm:pt>
    <dgm:pt modelId="{CBA34390-DE1D-46AA-A316-B4F0CB2D609B}" type="pres">
      <dgm:prSet presAssocID="{97C79B63-8BE3-4AFB-817B-64A323DA6EE2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68152CD6-23AD-4D43-9C27-EF53B23B131B}" type="pres">
      <dgm:prSet presAssocID="{97C79B63-8BE3-4AFB-817B-64A323DA6EE2}" presName="parentText" presStyleLbl="node1" presStyleIdx="3" presStyleCnt="6" custScaleX="1086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B96E1-0AD8-4C97-A779-033FEE96DA5C}" type="pres">
      <dgm:prSet presAssocID="{97C79B63-8BE3-4AFB-817B-64A323DA6EE2}" presName="negativeSpace" presStyleCnt="0"/>
      <dgm:spPr/>
    </dgm:pt>
    <dgm:pt modelId="{FEE26650-9B33-43B8-ABFA-5D87627C285D}" type="pres">
      <dgm:prSet presAssocID="{97C79B63-8BE3-4AFB-817B-64A323DA6EE2}" presName="childText" presStyleLbl="conFgAcc1" presStyleIdx="3" presStyleCnt="6">
        <dgm:presLayoutVars>
          <dgm:bulletEnabled val="1"/>
        </dgm:presLayoutVars>
      </dgm:prSet>
      <dgm:spPr/>
    </dgm:pt>
    <dgm:pt modelId="{5177D24B-699C-436A-A50E-C4804EE7F2B6}" type="pres">
      <dgm:prSet presAssocID="{DB2E7242-DAD4-4973-8C43-CF6DFC28F5D0}" presName="spaceBetweenRectangles" presStyleCnt="0"/>
      <dgm:spPr/>
    </dgm:pt>
    <dgm:pt modelId="{C3AB2582-08FA-4BF5-9460-105C14E214BE}" type="pres">
      <dgm:prSet presAssocID="{BCD375E6-04F1-4691-AF3A-EDCC3E3570D2}" presName="parentLin" presStyleCnt="0"/>
      <dgm:spPr/>
    </dgm:pt>
    <dgm:pt modelId="{4082D4BC-B36E-495D-B74A-A358FA502022}" type="pres">
      <dgm:prSet presAssocID="{BCD375E6-04F1-4691-AF3A-EDCC3E3570D2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C683105C-662F-487E-A8DC-474AF451EEB5}" type="pres">
      <dgm:prSet presAssocID="{BCD375E6-04F1-4691-AF3A-EDCC3E3570D2}" presName="parentText" presStyleLbl="node1" presStyleIdx="4" presStyleCnt="6" custScaleX="108188" custScaleY="1229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0286A-C65A-43FE-946A-24D1357114F4}" type="pres">
      <dgm:prSet presAssocID="{BCD375E6-04F1-4691-AF3A-EDCC3E3570D2}" presName="negativeSpace" presStyleCnt="0"/>
      <dgm:spPr/>
    </dgm:pt>
    <dgm:pt modelId="{548DD1F5-B519-4BBD-A79A-59F6FE7C06A3}" type="pres">
      <dgm:prSet presAssocID="{BCD375E6-04F1-4691-AF3A-EDCC3E3570D2}" presName="childText" presStyleLbl="conFgAcc1" presStyleIdx="4" presStyleCnt="6">
        <dgm:presLayoutVars>
          <dgm:bulletEnabled val="1"/>
        </dgm:presLayoutVars>
      </dgm:prSet>
      <dgm:spPr/>
    </dgm:pt>
    <dgm:pt modelId="{3F5893D9-D51F-4030-9CB6-DD69E983EEA8}" type="pres">
      <dgm:prSet presAssocID="{CA44009A-DE29-46AD-9116-455A6FFE2650}" presName="spaceBetweenRectangles" presStyleCnt="0"/>
      <dgm:spPr/>
    </dgm:pt>
    <dgm:pt modelId="{37E6675A-8C5B-4401-AF9D-29A617946907}" type="pres">
      <dgm:prSet presAssocID="{5603531F-1B13-4FF9-925E-D6C77EB2F8D1}" presName="parentLin" presStyleCnt="0"/>
      <dgm:spPr/>
    </dgm:pt>
    <dgm:pt modelId="{B2E7C4C5-E0CD-4695-BD95-E356025BC1D5}" type="pres">
      <dgm:prSet presAssocID="{5603531F-1B13-4FF9-925E-D6C77EB2F8D1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367D5856-6927-4F7B-89FF-6AF00F84DC84}" type="pres">
      <dgm:prSet presAssocID="{5603531F-1B13-4FF9-925E-D6C77EB2F8D1}" presName="parentText" presStyleLbl="node1" presStyleIdx="5" presStyleCnt="6" custScaleX="108188" custLinFactNeighborX="7905" custLinFactNeighborY="18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A0ECC-F57C-442B-A720-1D3CD8D71563}" type="pres">
      <dgm:prSet presAssocID="{5603531F-1B13-4FF9-925E-D6C77EB2F8D1}" presName="negativeSpace" presStyleCnt="0"/>
      <dgm:spPr/>
    </dgm:pt>
    <dgm:pt modelId="{84E5D035-4C46-4502-A64D-411A0811012C}" type="pres">
      <dgm:prSet presAssocID="{5603531F-1B13-4FF9-925E-D6C77EB2F8D1}" presName="childText" presStyleLbl="conFgAcc1" presStyleIdx="5" presStyleCnt="6" custLinFactNeighborY="18796">
        <dgm:presLayoutVars>
          <dgm:bulletEnabled val="1"/>
        </dgm:presLayoutVars>
      </dgm:prSet>
      <dgm:spPr/>
    </dgm:pt>
  </dgm:ptLst>
  <dgm:cxnLst>
    <dgm:cxn modelId="{99723979-9A4A-4E10-BDDE-E9C055225AF0}" type="presOf" srcId="{5603531F-1B13-4FF9-925E-D6C77EB2F8D1}" destId="{367D5856-6927-4F7B-89FF-6AF00F84DC84}" srcOrd="1" destOrd="0" presId="urn:microsoft.com/office/officeart/2005/8/layout/list1"/>
    <dgm:cxn modelId="{8DA8A137-F6B0-4712-83D7-4472A620D50D}" srcId="{29B5FBE1-9132-4AC8-A4DE-EEEE06CF6F28}" destId="{BCD375E6-04F1-4691-AF3A-EDCC3E3570D2}" srcOrd="4" destOrd="0" parTransId="{768643EB-89C5-4FB2-B956-B919B1BB26BF}" sibTransId="{CA44009A-DE29-46AD-9116-455A6FFE2650}"/>
    <dgm:cxn modelId="{4A29F28D-868C-47C3-8975-A4F88C50B14F}" type="presOf" srcId="{29B5FBE1-9132-4AC8-A4DE-EEEE06CF6F28}" destId="{2D8FB74B-17E2-4987-94C0-4B62FBBFC16B}" srcOrd="0" destOrd="0" presId="urn:microsoft.com/office/officeart/2005/8/layout/list1"/>
    <dgm:cxn modelId="{D9087650-0CF9-496D-AEEB-DCE201ADA326}" type="presOf" srcId="{D8BFF37F-1A38-42A6-97F8-300035695E6D}" destId="{13D3EDBF-D2C2-4B4A-9CC7-5909FE55A7F0}" srcOrd="0" destOrd="0" presId="urn:microsoft.com/office/officeart/2005/8/layout/list1"/>
    <dgm:cxn modelId="{4B5A3BA5-9270-41FC-B3FC-B1560310DEDA}" srcId="{29B5FBE1-9132-4AC8-A4DE-EEEE06CF6F28}" destId="{52EECC22-C9DD-4B40-9C25-33173CD2157E}" srcOrd="0" destOrd="0" parTransId="{1212BE4E-8073-4A00-8B27-7B8EC06A5FCE}" sibTransId="{598E6B5D-E119-49CE-9818-8B20D1316997}"/>
    <dgm:cxn modelId="{29340783-98BD-4ED7-8DD1-E8F079C9AAEC}" type="presOf" srcId="{BCD375E6-04F1-4691-AF3A-EDCC3E3570D2}" destId="{4082D4BC-B36E-495D-B74A-A358FA502022}" srcOrd="0" destOrd="0" presId="urn:microsoft.com/office/officeart/2005/8/layout/list1"/>
    <dgm:cxn modelId="{1715D5FA-7651-4B4D-AE35-6DD5A32AB152}" srcId="{29B5FBE1-9132-4AC8-A4DE-EEEE06CF6F28}" destId="{D8BFF37F-1A38-42A6-97F8-300035695E6D}" srcOrd="1" destOrd="0" parTransId="{FA50E3DA-183E-461D-83BA-ECB9CBD4E81D}" sibTransId="{81115CBB-2490-4985-9CD7-C93929B8A431}"/>
    <dgm:cxn modelId="{7C4FFAD3-2E6A-4BBD-94D5-35E241DE36BB}" srcId="{29B5FBE1-9132-4AC8-A4DE-EEEE06CF6F28}" destId="{29E44DEA-3BC1-473A-846D-474359BD6C1B}" srcOrd="2" destOrd="0" parTransId="{59D124BA-9709-4DEC-83B5-33BD1D112BFC}" sibTransId="{434ED528-6BF0-4A20-BCE3-681353E99FF9}"/>
    <dgm:cxn modelId="{28ECFDB0-989D-4455-857E-8278CEF30184}" type="presOf" srcId="{5603531F-1B13-4FF9-925E-D6C77EB2F8D1}" destId="{B2E7C4C5-E0CD-4695-BD95-E356025BC1D5}" srcOrd="0" destOrd="0" presId="urn:microsoft.com/office/officeart/2005/8/layout/list1"/>
    <dgm:cxn modelId="{30F5DABC-0739-4D69-98D1-86364EC3FAB5}" type="presOf" srcId="{29E44DEA-3BC1-473A-846D-474359BD6C1B}" destId="{43A0FAB1-70D5-43B1-A845-53AC414F8CC0}" srcOrd="0" destOrd="0" presId="urn:microsoft.com/office/officeart/2005/8/layout/list1"/>
    <dgm:cxn modelId="{A758B25E-2225-4D97-8B9E-01AD82799D2D}" srcId="{29B5FBE1-9132-4AC8-A4DE-EEEE06CF6F28}" destId="{97C79B63-8BE3-4AFB-817B-64A323DA6EE2}" srcOrd="3" destOrd="0" parTransId="{4910B2C6-918D-4708-88BD-EC2FC1E69D3A}" sibTransId="{DB2E7242-DAD4-4973-8C43-CF6DFC28F5D0}"/>
    <dgm:cxn modelId="{603341AA-B5B7-4D8E-BA5F-2B96F63DF906}" type="presOf" srcId="{97C79B63-8BE3-4AFB-817B-64A323DA6EE2}" destId="{68152CD6-23AD-4D43-9C27-EF53B23B131B}" srcOrd="1" destOrd="0" presId="urn:microsoft.com/office/officeart/2005/8/layout/list1"/>
    <dgm:cxn modelId="{FD3BAD7A-3F99-4903-8456-9C41F684018F}" type="presOf" srcId="{52EECC22-C9DD-4B40-9C25-33173CD2157E}" destId="{19BEF1DF-B493-45ED-BD70-B9FC9C526C29}" srcOrd="1" destOrd="0" presId="urn:microsoft.com/office/officeart/2005/8/layout/list1"/>
    <dgm:cxn modelId="{B6CE6EE8-2ABB-410C-953B-8E813C9D4648}" type="presOf" srcId="{BCD375E6-04F1-4691-AF3A-EDCC3E3570D2}" destId="{C683105C-662F-487E-A8DC-474AF451EEB5}" srcOrd="1" destOrd="0" presId="urn:microsoft.com/office/officeart/2005/8/layout/list1"/>
    <dgm:cxn modelId="{9E3F3CDB-0E0D-4D28-9341-119EE1E8079C}" type="presOf" srcId="{D8BFF37F-1A38-42A6-97F8-300035695E6D}" destId="{B3586102-1C71-472C-8542-7B5565E3F76B}" srcOrd="1" destOrd="0" presId="urn:microsoft.com/office/officeart/2005/8/layout/list1"/>
    <dgm:cxn modelId="{788FBFCE-E8B5-4A9F-B548-42A37EDDAECB}" type="presOf" srcId="{29E44DEA-3BC1-473A-846D-474359BD6C1B}" destId="{EA56B0D2-2E1F-47B5-BF25-A3A577E24365}" srcOrd="1" destOrd="0" presId="urn:microsoft.com/office/officeart/2005/8/layout/list1"/>
    <dgm:cxn modelId="{5E2F80B9-517D-4524-93EF-472000750A4E}" type="presOf" srcId="{52EECC22-C9DD-4B40-9C25-33173CD2157E}" destId="{5A8051C3-AA21-4E3B-BD61-7280EC7864E5}" srcOrd="0" destOrd="0" presId="urn:microsoft.com/office/officeart/2005/8/layout/list1"/>
    <dgm:cxn modelId="{E6D11640-E489-44AC-B7FB-4D8E37006463}" srcId="{29B5FBE1-9132-4AC8-A4DE-EEEE06CF6F28}" destId="{5603531F-1B13-4FF9-925E-D6C77EB2F8D1}" srcOrd="5" destOrd="0" parTransId="{D9F7E374-8376-4BAC-8730-EF54EAA66844}" sibTransId="{E4ECFD0E-68A9-4F37-AED5-AAC4B40E205D}"/>
    <dgm:cxn modelId="{3569A01A-DD5B-4587-9C1F-F9388C34E625}" type="presOf" srcId="{97C79B63-8BE3-4AFB-817B-64A323DA6EE2}" destId="{CBA34390-DE1D-46AA-A316-B4F0CB2D609B}" srcOrd="0" destOrd="0" presId="urn:microsoft.com/office/officeart/2005/8/layout/list1"/>
    <dgm:cxn modelId="{2CC42F13-7FBA-4E59-9DDD-EAA58181C35F}" type="presParOf" srcId="{2D8FB74B-17E2-4987-94C0-4B62FBBFC16B}" destId="{5E2B5369-C60C-4194-94CE-40A1E99EBC9C}" srcOrd="0" destOrd="0" presId="urn:microsoft.com/office/officeart/2005/8/layout/list1"/>
    <dgm:cxn modelId="{60C510DA-605C-4343-AD28-D944100C58D7}" type="presParOf" srcId="{5E2B5369-C60C-4194-94CE-40A1E99EBC9C}" destId="{5A8051C3-AA21-4E3B-BD61-7280EC7864E5}" srcOrd="0" destOrd="0" presId="urn:microsoft.com/office/officeart/2005/8/layout/list1"/>
    <dgm:cxn modelId="{E2F75E28-C6D2-47B3-BD82-4427D5ED275F}" type="presParOf" srcId="{5E2B5369-C60C-4194-94CE-40A1E99EBC9C}" destId="{19BEF1DF-B493-45ED-BD70-B9FC9C526C29}" srcOrd="1" destOrd="0" presId="urn:microsoft.com/office/officeart/2005/8/layout/list1"/>
    <dgm:cxn modelId="{6441A555-3CE7-4911-AE31-546CBACEDF87}" type="presParOf" srcId="{2D8FB74B-17E2-4987-94C0-4B62FBBFC16B}" destId="{DF02BF80-AB07-400E-8079-40CA07E2C3D5}" srcOrd="1" destOrd="0" presId="urn:microsoft.com/office/officeart/2005/8/layout/list1"/>
    <dgm:cxn modelId="{95B4C81F-8084-485F-80EE-7D7B8C83C88A}" type="presParOf" srcId="{2D8FB74B-17E2-4987-94C0-4B62FBBFC16B}" destId="{25D79BD1-4FC5-454F-9706-556847E79B67}" srcOrd="2" destOrd="0" presId="urn:microsoft.com/office/officeart/2005/8/layout/list1"/>
    <dgm:cxn modelId="{F29114EB-EBC0-4219-B8A6-456AC3464DDE}" type="presParOf" srcId="{2D8FB74B-17E2-4987-94C0-4B62FBBFC16B}" destId="{D3584D07-1CEE-4425-8C60-BD04369B719C}" srcOrd="3" destOrd="0" presId="urn:microsoft.com/office/officeart/2005/8/layout/list1"/>
    <dgm:cxn modelId="{CD5A69E0-5B4D-4B20-A8F1-C491C320485C}" type="presParOf" srcId="{2D8FB74B-17E2-4987-94C0-4B62FBBFC16B}" destId="{7A05DE60-383D-40C8-B772-531814BBB16D}" srcOrd="4" destOrd="0" presId="urn:microsoft.com/office/officeart/2005/8/layout/list1"/>
    <dgm:cxn modelId="{9AB74D94-CEBE-41E9-B3DD-B8E6BECA1343}" type="presParOf" srcId="{7A05DE60-383D-40C8-B772-531814BBB16D}" destId="{13D3EDBF-D2C2-4B4A-9CC7-5909FE55A7F0}" srcOrd="0" destOrd="0" presId="urn:microsoft.com/office/officeart/2005/8/layout/list1"/>
    <dgm:cxn modelId="{70242A6B-E06D-41CF-BD30-CB773CFB2814}" type="presParOf" srcId="{7A05DE60-383D-40C8-B772-531814BBB16D}" destId="{B3586102-1C71-472C-8542-7B5565E3F76B}" srcOrd="1" destOrd="0" presId="urn:microsoft.com/office/officeart/2005/8/layout/list1"/>
    <dgm:cxn modelId="{162D6A94-6566-4CD2-8E51-81D76F002644}" type="presParOf" srcId="{2D8FB74B-17E2-4987-94C0-4B62FBBFC16B}" destId="{3116C271-81BD-434B-9AFC-064B0BEE83F2}" srcOrd="5" destOrd="0" presId="urn:microsoft.com/office/officeart/2005/8/layout/list1"/>
    <dgm:cxn modelId="{E2FEC9F2-E5CB-46E7-8317-002F4FF5A070}" type="presParOf" srcId="{2D8FB74B-17E2-4987-94C0-4B62FBBFC16B}" destId="{25CD7B7F-DFC9-492E-A560-9571113B3642}" srcOrd="6" destOrd="0" presId="urn:microsoft.com/office/officeart/2005/8/layout/list1"/>
    <dgm:cxn modelId="{DE865AE1-508C-403B-9B1C-933F9D6B5FBD}" type="presParOf" srcId="{2D8FB74B-17E2-4987-94C0-4B62FBBFC16B}" destId="{71D5199F-E2C1-4C54-9639-FA13AEBE23A8}" srcOrd="7" destOrd="0" presId="urn:microsoft.com/office/officeart/2005/8/layout/list1"/>
    <dgm:cxn modelId="{5B9F4319-BFF0-4FBF-8CD2-1526EBC02D14}" type="presParOf" srcId="{2D8FB74B-17E2-4987-94C0-4B62FBBFC16B}" destId="{8A1B67FF-96FF-4DE6-AC64-9025EF976457}" srcOrd="8" destOrd="0" presId="urn:microsoft.com/office/officeart/2005/8/layout/list1"/>
    <dgm:cxn modelId="{21080D4F-BA7D-4276-9FC7-F996B0B66A49}" type="presParOf" srcId="{8A1B67FF-96FF-4DE6-AC64-9025EF976457}" destId="{43A0FAB1-70D5-43B1-A845-53AC414F8CC0}" srcOrd="0" destOrd="0" presId="urn:microsoft.com/office/officeart/2005/8/layout/list1"/>
    <dgm:cxn modelId="{D0608224-A087-4C54-A07D-4F345C493CE5}" type="presParOf" srcId="{8A1B67FF-96FF-4DE6-AC64-9025EF976457}" destId="{EA56B0D2-2E1F-47B5-BF25-A3A577E24365}" srcOrd="1" destOrd="0" presId="urn:microsoft.com/office/officeart/2005/8/layout/list1"/>
    <dgm:cxn modelId="{B0B4FC4E-2E4D-4943-8111-8C7727CA0C96}" type="presParOf" srcId="{2D8FB74B-17E2-4987-94C0-4B62FBBFC16B}" destId="{9B8DC436-96EF-4D87-B8F1-F0F89FDEEDB2}" srcOrd="9" destOrd="0" presId="urn:microsoft.com/office/officeart/2005/8/layout/list1"/>
    <dgm:cxn modelId="{64E22482-2E7C-424E-B54F-A19A37EAF1E9}" type="presParOf" srcId="{2D8FB74B-17E2-4987-94C0-4B62FBBFC16B}" destId="{D9D3C835-7FA2-4ABC-BB05-E551B59BA199}" srcOrd="10" destOrd="0" presId="urn:microsoft.com/office/officeart/2005/8/layout/list1"/>
    <dgm:cxn modelId="{AEEB44F3-3216-46B6-9C13-DAD91F1CE3A3}" type="presParOf" srcId="{2D8FB74B-17E2-4987-94C0-4B62FBBFC16B}" destId="{8446AFD1-BFF3-4EAD-9FD9-3F7E0A743263}" srcOrd="11" destOrd="0" presId="urn:microsoft.com/office/officeart/2005/8/layout/list1"/>
    <dgm:cxn modelId="{4E9E7014-3AC4-4495-BABD-E213341782C4}" type="presParOf" srcId="{2D8FB74B-17E2-4987-94C0-4B62FBBFC16B}" destId="{FD848751-3E9A-4A19-BC4B-8D4B5426E555}" srcOrd="12" destOrd="0" presId="urn:microsoft.com/office/officeart/2005/8/layout/list1"/>
    <dgm:cxn modelId="{F44C1816-65EA-43BA-B865-089074628452}" type="presParOf" srcId="{FD848751-3E9A-4A19-BC4B-8D4B5426E555}" destId="{CBA34390-DE1D-46AA-A316-B4F0CB2D609B}" srcOrd="0" destOrd="0" presId="urn:microsoft.com/office/officeart/2005/8/layout/list1"/>
    <dgm:cxn modelId="{55810F52-3767-4637-B9AF-8A516DD0185F}" type="presParOf" srcId="{FD848751-3E9A-4A19-BC4B-8D4B5426E555}" destId="{68152CD6-23AD-4D43-9C27-EF53B23B131B}" srcOrd="1" destOrd="0" presId="urn:microsoft.com/office/officeart/2005/8/layout/list1"/>
    <dgm:cxn modelId="{8BDB9CE6-F1B3-41E4-A500-4390A418FEE3}" type="presParOf" srcId="{2D8FB74B-17E2-4987-94C0-4B62FBBFC16B}" destId="{92FB96E1-0AD8-4C97-A779-033FEE96DA5C}" srcOrd="13" destOrd="0" presId="urn:microsoft.com/office/officeart/2005/8/layout/list1"/>
    <dgm:cxn modelId="{81366343-7BBD-427E-8508-0BD27249087D}" type="presParOf" srcId="{2D8FB74B-17E2-4987-94C0-4B62FBBFC16B}" destId="{FEE26650-9B33-43B8-ABFA-5D87627C285D}" srcOrd="14" destOrd="0" presId="urn:microsoft.com/office/officeart/2005/8/layout/list1"/>
    <dgm:cxn modelId="{F023970E-5264-4928-BED9-A386ED1597DB}" type="presParOf" srcId="{2D8FB74B-17E2-4987-94C0-4B62FBBFC16B}" destId="{5177D24B-699C-436A-A50E-C4804EE7F2B6}" srcOrd="15" destOrd="0" presId="urn:microsoft.com/office/officeart/2005/8/layout/list1"/>
    <dgm:cxn modelId="{C8208ED2-487B-4AEF-9AB5-8318CF97C79E}" type="presParOf" srcId="{2D8FB74B-17E2-4987-94C0-4B62FBBFC16B}" destId="{C3AB2582-08FA-4BF5-9460-105C14E214BE}" srcOrd="16" destOrd="0" presId="urn:microsoft.com/office/officeart/2005/8/layout/list1"/>
    <dgm:cxn modelId="{9E91298D-6AED-468F-9FFF-53CF4D228A81}" type="presParOf" srcId="{C3AB2582-08FA-4BF5-9460-105C14E214BE}" destId="{4082D4BC-B36E-495D-B74A-A358FA502022}" srcOrd="0" destOrd="0" presId="urn:microsoft.com/office/officeart/2005/8/layout/list1"/>
    <dgm:cxn modelId="{49F8242A-C917-459E-8FF5-C559E4FA0E6E}" type="presParOf" srcId="{C3AB2582-08FA-4BF5-9460-105C14E214BE}" destId="{C683105C-662F-487E-A8DC-474AF451EEB5}" srcOrd="1" destOrd="0" presId="urn:microsoft.com/office/officeart/2005/8/layout/list1"/>
    <dgm:cxn modelId="{5256556B-812D-41D0-96A3-F911CF63BAFA}" type="presParOf" srcId="{2D8FB74B-17E2-4987-94C0-4B62FBBFC16B}" destId="{9630286A-C65A-43FE-946A-24D1357114F4}" srcOrd="17" destOrd="0" presId="urn:microsoft.com/office/officeart/2005/8/layout/list1"/>
    <dgm:cxn modelId="{F8F3E5B0-FF11-4AD1-A009-F17E92A80238}" type="presParOf" srcId="{2D8FB74B-17E2-4987-94C0-4B62FBBFC16B}" destId="{548DD1F5-B519-4BBD-A79A-59F6FE7C06A3}" srcOrd="18" destOrd="0" presId="urn:microsoft.com/office/officeart/2005/8/layout/list1"/>
    <dgm:cxn modelId="{DE9622A3-8BEB-45A6-8FBF-EE5A8032F080}" type="presParOf" srcId="{2D8FB74B-17E2-4987-94C0-4B62FBBFC16B}" destId="{3F5893D9-D51F-4030-9CB6-DD69E983EEA8}" srcOrd="19" destOrd="0" presId="urn:microsoft.com/office/officeart/2005/8/layout/list1"/>
    <dgm:cxn modelId="{73451F40-F9EB-4A2F-9080-C0700DC2EA16}" type="presParOf" srcId="{2D8FB74B-17E2-4987-94C0-4B62FBBFC16B}" destId="{37E6675A-8C5B-4401-AF9D-29A617946907}" srcOrd="20" destOrd="0" presId="urn:microsoft.com/office/officeart/2005/8/layout/list1"/>
    <dgm:cxn modelId="{AA6F9A26-2F72-49F9-AF81-CF4FC922DE38}" type="presParOf" srcId="{37E6675A-8C5B-4401-AF9D-29A617946907}" destId="{B2E7C4C5-E0CD-4695-BD95-E356025BC1D5}" srcOrd="0" destOrd="0" presId="urn:microsoft.com/office/officeart/2005/8/layout/list1"/>
    <dgm:cxn modelId="{5693A731-2DB6-4C83-9993-0E2C5EDF83D9}" type="presParOf" srcId="{37E6675A-8C5B-4401-AF9D-29A617946907}" destId="{367D5856-6927-4F7B-89FF-6AF00F84DC84}" srcOrd="1" destOrd="0" presId="urn:microsoft.com/office/officeart/2005/8/layout/list1"/>
    <dgm:cxn modelId="{DCF7D47B-CFE0-492D-9715-EC5ECD91CC32}" type="presParOf" srcId="{2D8FB74B-17E2-4987-94C0-4B62FBBFC16B}" destId="{942A0ECC-F57C-442B-A720-1D3CD8D71563}" srcOrd="21" destOrd="0" presId="urn:microsoft.com/office/officeart/2005/8/layout/list1"/>
    <dgm:cxn modelId="{62711217-E8AA-46C8-8A15-AEB1FDC701EB}" type="presParOf" srcId="{2D8FB74B-17E2-4987-94C0-4B62FBBFC16B}" destId="{84E5D035-4C46-4502-A64D-411A0811012C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A34D10-17A4-4AFF-9743-7F78E46F2D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B7CBD8-D400-490B-8031-C39F825EF73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smtClean="0">
              <a:latin typeface="+mj-lt"/>
              <a:cs typeface="Times New Roman" pitchFamily="18" charset="0"/>
            </a:rPr>
            <a:t>социометрия с целью определения статуса обучающегося в коллективе (Метод социометрических измерений Дж. Морено);</a:t>
          </a:r>
          <a:endParaRPr lang="ru-RU" sz="1400" b="1" dirty="0">
            <a:latin typeface="+mj-lt"/>
            <a:cs typeface="Times New Roman" pitchFamily="18" charset="0"/>
          </a:endParaRPr>
        </a:p>
      </dgm:t>
    </dgm:pt>
    <dgm:pt modelId="{B4F533D0-43F9-4C14-B095-9826A71F0161}" type="parTrans" cxnId="{A50D0A24-28FC-44DA-9E40-38977FE69B52}">
      <dgm:prSet/>
      <dgm:spPr/>
      <dgm:t>
        <a:bodyPr/>
        <a:lstStyle/>
        <a:p>
          <a:endParaRPr lang="ru-RU"/>
        </a:p>
      </dgm:t>
    </dgm:pt>
    <dgm:pt modelId="{F78706FD-349A-4006-ADAF-32EAE51495D9}" type="sibTrans" cxnId="{A50D0A24-28FC-44DA-9E40-38977FE69B52}">
      <dgm:prSet/>
      <dgm:spPr/>
      <dgm:t>
        <a:bodyPr/>
        <a:lstStyle/>
        <a:p>
          <a:endParaRPr lang="ru-RU"/>
        </a:p>
      </dgm:t>
    </dgm:pt>
    <dgm:pt modelId="{BECE6179-08FA-45B9-A6CF-2DB1105DD499}">
      <dgm:prSet custT="1"/>
      <dgm:spPr>
        <a:solidFill>
          <a:schemeClr val="bg1">
            <a:lumMod val="95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диагностика уровня ситуативной и личностной тревожности (Тест шкала реактивной и личностной тревожности </a:t>
          </a:r>
          <a:r>
            <a:rPr lang="ru-RU" sz="1400" b="1" dirty="0" err="1" smtClean="0">
              <a:solidFill>
                <a:schemeClr val="tx1"/>
              </a:solidFill>
              <a:latin typeface="+mj-lt"/>
              <a:cs typeface="Times New Roman" pitchFamily="18" charset="0"/>
            </a:rPr>
            <a:t>Спилбергера-Ханина</a:t>
          </a:r>
          <a:r>
            <a:rPr lang="ru-RU" sz="1400" b="1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), с целью определения </a:t>
          </a:r>
          <a:r>
            <a:rPr lang="ru-RU" sz="1400" b="1" dirty="0" err="1" smtClean="0">
              <a:solidFill>
                <a:schemeClr val="tx1"/>
              </a:solidFill>
              <a:latin typeface="+mj-lt"/>
              <a:cs typeface="Times New Roman" pitchFamily="18" charset="0"/>
            </a:rPr>
            <a:t>сформированности</a:t>
          </a:r>
          <a:r>
            <a:rPr lang="ru-RU" sz="1400" b="1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эмоционально-волевой сферы;</a:t>
          </a:r>
        </a:p>
      </dgm:t>
    </dgm:pt>
    <dgm:pt modelId="{D88C588E-6BDC-4210-9228-2C068BB9F3A0}" type="parTrans" cxnId="{26CC42E3-DAE3-43FD-9682-4A3FCF9C9A43}">
      <dgm:prSet/>
      <dgm:spPr/>
      <dgm:t>
        <a:bodyPr/>
        <a:lstStyle/>
        <a:p>
          <a:endParaRPr lang="ru-RU"/>
        </a:p>
      </dgm:t>
    </dgm:pt>
    <dgm:pt modelId="{53831658-57BB-428C-BF63-24F9E8E197DE}" type="sibTrans" cxnId="{26CC42E3-DAE3-43FD-9682-4A3FCF9C9A43}">
      <dgm:prSet/>
      <dgm:spPr/>
      <dgm:t>
        <a:bodyPr/>
        <a:lstStyle/>
        <a:p>
          <a:endParaRPr lang="ru-RU"/>
        </a:p>
      </dgm:t>
    </dgm:pt>
    <dgm:pt modelId="{FC12B6C9-D28A-419D-B06E-005AAA3CE602}">
      <dgm:prSet custT="1"/>
      <dgm:spPr>
        <a:solidFill>
          <a:schemeClr val="bg1">
            <a:lumMod val="9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400" b="1" dirty="0" smtClean="0">
              <a:latin typeface="+mj-lt"/>
              <a:cs typeface="Times New Roman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диагностика уровней адаптированности, </a:t>
          </a:r>
          <a:r>
            <a:rPr lang="ru-RU" sz="1400" b="1" dirty="0" err="1" smtClean="0">
              <a:solidFill>
                <a:schemeClr val="tx1"/>
              </a:solidFill>
              <a:latin typeface="+mj-lt"/>
              <a:cs typeface="Times New Roman" pitchFamily="18" charset="0"/>
            </a:rPr>
            <a:t>неадаптированности</a:t>
          </a:r>
          <a:r>
            <a:rPr lang="ru-RU" sz="1400" b="1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и </a:t>
          </a:r>
          <a:r>
            <a:rPr lang="ru-RU" sz="1400" b="1" dirty="0" err="1" smtClean="0">
              <a:solidFill>
                <a:schemeClr val="tx1"/>
              </a:solidFill>
              <a:latin typeface="+mj-lt"/>
              <a:cs typeface="Times New Roman" pitchFamily="18" charset="0"/>
            </a:rPr>
            <a:t>дезадаптированности</a:t>
          </a:r>
          <a:r>
            <a:rPr lang="ru-RU" sz="1400" b="1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(Методика определения личностной </a:t>
          </a:r>
          <a:r>
            <a:rPr lang="ru-RU" sz="1400" b="1" dirty="0" err="1" smtClean="0">
              <a:solidFill>
                <a:schemeClr val="tx1"/>
              </a:solidFill>
              <a:latin typeface="+mj-lt"/>
              <a:cs typeface="Times New Roman" pitchFamily="18" charset="0"/>
            </a:rPr>
            <a:t>адаптированности</a:t>
          </a:r>
          <a:r>
            <a:rPr lang="ru-RU" sz="1400" b="1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А. В. Фурман), с целью определения </a:t>
          </a:r>
          <a:r>
            <a:rPr lang="ru-RU" sz="1400" b="1" dirty="0" err="1" smtClean="0">
              <a:solidFill>
                <a:schemeClr val="tx1"/>
              </a:solidFill>
              <a:latin typeface="+mj-lt"/>
              <a:cs typeface="Times New Roman" pitchFamily="18" charset="0"/>
            </a:rPr>
            <a:t>адаптированности</a:t>
          </a:r>
          <a:r>
            <a:rPr lang="ru-RU" sz="1400" b="1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как качества личности обучающихся;</a:t>
          </a:r>
        </a:p>
      </dgm:t>
    </dgm:pt>
    <dgm:pt modelId="{CF73E8FE-B459-4EAE-B220-DD2994CCCD6E}" type="parTrans" cxnId="{F2A141BB-FE0A-4AA6-BFE5-DCCB7C6B28E1}">
      <dgm:prSet/>
      <dgm:spPr/>
      <dgm:t>
        <a:bodyPr/>
        <a:lstStyle/>
        <a:p>
          <a:endParaRPr lang="ru-RU"/>
        </a:p>
      </dgm:t>
    </dgm:pt>
    <dgm:pt modelId="{4AB63738-A3A2-4A06-9874-8367AFC6D7C1}" type="sibTrans" cxnId="{F2A141BB-FE0A-4AA6-BFE5-DCCB7C6B28E1}">
      <dgm:prSet/>
      <dgm:spPr/>
      <dgm:t>
        <a:bodyPr/>
        <a:lstStyle/>
        <a:p>
          <a:endParaRPr lang="ru-RU"/>
        </a:p>
      </dgm:t>
    </dgm:pt>
    <dgm:pt modelId="{6C9991D4-C354-415C-A981-5B02F0191938}">
      <dgm:prSet custT="1"/>
      <dgm:spPr>
        <a:solidFill>
          <a:schemeClr val="bg1">
            <a:lumMod val="9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диагностика уровня самооценки (методика Дембо-Рубинштейн).</a:t>
          </a:r>
        </a:p>
      </dgm:t>
    </dgm:pt>
    <dgm:pt modelId="{04D58BF9-3A40-4EDD-8682-FB073E95E368}" type="parTrans" cxnId="{1E6E51B9-2139-4D96-B322-F33D29BF101A}">
      <dgm:prSet/>
      <dgm:spPr/>
      <dgm:t>
        <a:bodyPr/>
        <a:lstStyle/>
        <a:p>
          <a:endParaRPr lang="ru-RU"/>
        </a:p>
      </dgm:t>
    </dgm:pt>
    <dgm:pt modelId="{2A398C11-AD3D-48D3-A397-52B6EA4797DB}" type="sibTrans" cxnId="{1E6E51B9-2139-4D96-B322-F33D29BF101A}">
      <dgm:prSet/>
      <dgm:spPr/>
      <dgm:t>
        <a:bodyPr/>
        <a:lstStyle/>
        <a:p>
          <a:endParaRPr lang="ru-RU"/>
        </a:p>
      </dgm:t>
    </dgm:pt>
    <dgm:pt modelId="{1E6668C9-FE9F-404E-BE01-92A54586B7DF}" type="pres">
      <dgm:prSet presAssocID="{81A34D10-17A4-4AFF-9743-7F78E46F2D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BB39892-8272-4439-829F-AAD7E70F2635}" type="pres">
      <dgm:prSet presAssocID="{81A34D10-17A4-4AFF-9743-7F78E46F2DC1}" presName="Name1" presStyleCnt="0"/>
      <dgm:spPr/>
    </dgm:pt>
    <dgm:pt modelId="{4153E515-0A55-457A-B555-E78E6A2B08A1}" type="pres">
      <dgm:prSet presAssocID="{81A34D10-17A4-4AFF-9743-7F78E46F2DC1}" presName="cycle" presStyleCnt="0"/>
      <dgm:spPr/>
    </dgm:pt>
    <dgm:pt modelId="{91879738-51D0-4618-BD26-8F083E4CDA11}" type="pres">
      <dgm:prSet presAssocID="{81A34D10-17A4-4AFF-9743-7F78E46F2DC1}" presName="srcNode" presStyleLbl="node1" presStyleIdx="0" presStyleCnt="4"/>
      <dgm:spPr/>
    </dgm:pt>
    <dgm:pt modelId="{7B9C641B-E0DF-47E0-BE05-800C6092A754}" type="pres">
      <dgm:prSet presAssocID="{81A34D10-17A4-4AFF-9743-7F78E46F2DC1}" presName="conn" presStyleLbl="parChTrans1D2" presStyleIdx="0" presStyleCnt="1"/>
      <dgm:spPr/>
      <dgm:t>
        <a:bodyPr/>
        <a:lstStyle/>
        <a:p>
          <a:endParaRPr lang="ru-RU"/>
        </a:p>
      </dgm:t>
    </dgm:pt>
    <dgm:pt modelId="{68B2A893-5AF8-4BEB-BB0C-525EDBD095F8}" type="pres">
      <dgm:prSet presAssocID="{81A34D10-17A4-4AFF-9743-7F78E46F2DC1}" presName="extraNode" presStyleLbl="node1" presStyleIdx="0" presStyleCnt="4"/>
      <dgm:spPr/>
    </dgm:pt>
    <dgm:pt modelId="{37ACE09F-E4E4-475E-8CA6-601F476A28AD}" type="pres">
      <dgm:prSet presAssocID="{81A34D10-17A4-4AFF-9743-7F78E46F2DC1}" presName="dstNode" presStyleLbl="node1" presStyleIdx="0" presStyleCnt="4"/>
      <dgm:spPr/>
    </dgm:pt>
    <dgm:pt modelId="{C0B527F3-F023-4E7B-A9B7-DEA4D9C77639}" type="pres">
      <dgm:prSet presAssocID="{9EB7CBD8-D400-490B-8031-C39F825EF735}" presName="text_1" presStyleLbl="node1" presStyleIdx="0" presStyleCnt="4" custScaleY="114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7BBF6-838F-4987-BE58-2F4A3618575D}" type="pres">
      <dgm:prSet presAssocID="{9EB7CBD8-D400-490B-8031-C39F825EF735}" presName="accent_1" presStyleCnt="0"/>
      <dgm:spPr/>
    </dgm:pt>
    <dgm:pt modelId="{71620DF4-00D5-4CDD-A9C5-5B87BF611DA1}" type="pres">
      <dgm:prSet presAssocID="{9EB7CBD8-D400-490B-8031-C39F825EF735}" presName="accentRepeatNode" presStyleLbl="solidFgAcc1" presStyleIdx="0" presStyleCnt="4" custScaleX="108178" custScaleY="108078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65000"/>
          </a:schemeClr>
        </a:solidFill>
      </dgm:spPr>
      <dgm:t>
        <a:bodyPr/>
        <a:lstStyle/>
        <a:p>
          <a:endParaRPr lang="ru-RU"/>
        </a:p>
      </dgm:t>
    </dgm:pt>
    <dgm:pt modelId="{86CB2D78-0D92-487D-9632-695F065E8ACE}" type="pres">
      <dgm:prSet presAssocID="{BECE6179-08FA-45B9-A6CF-2DB1105DD499}" presName="text_2" presStyleLbl="node1" presStyleIdx="1" presStyleCnt="4" custScaleY="124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A76EC-BCDF-4749-8090-8F01BF3B095F}" type="pres">
      <dgm:prSet presAssocID="{BECE6179-08FA-45B9-A6CF-2DB1105DD499}" presName="accent_2" presStyleCnt="0"/>
      <dgm:spPr/>
    </dgm:pt>
    <dgm:pt modelId="{558BFAA0-E9BC-4583-90E0-0F644A264E1B}" type="pres">
      <dgm:prSet presAssocID="{BECE6179-08FA-45B9-A6CF-2DB1105DD499}" presName="accentRepeatNode" presStyleLbl="solidFgAcc1" presStyleIdx="1" presStyleCnt="4" custScaleX="110581" custScaleY="114200"/>
      <dgm:spPr>
        <a:solidFill>
          <a:schemeClr val="bg1">
            <a:lumMod val="65000"/>
          </a:schemeClr>
        </a:solidFill>
      </dgm:spPr>
      <dgm:t>
        <a:bodyPr/>
        <a:lstStyle/>
        <a:p>
          <a:endParaRPr lang="ru-RU"/>
        </a:p>
      </dgm:t>
    </dgm:pt>
    <dgm:pt modelId="{53205C47-AC8D-41C9-8CA3-973D0ECC5236}" type="pres">
      <dgm:prSet presAssocID="{FC12B6C9-D28A-419D-B06E-005AAA3CE602}" presName="text_3" presStyleLbl="node1" presStyleIdx="2" presStyleCnt="4" custScaleY="132151" custLinFactNeighborX="-152" custLinFactNeighborY="24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1A2E5-A455-4DC2-BADA-AC7DB92FA188}" type="pres">
      <dgm:prSet presAssocID="{FC12B6C9-D28A-419D-B06E-005AAA3CE602}" presName="accent_3" presStyleCnt="0"/>
      <dgm:spPr/>
    </dgm:pt>
    <dgm:pt modelId="{E5EEFA6C-CB88-4ED7-B14E-D0CC4CB19877}" type="pres">
      <dgm:prSet presAssocID="{FC12B6C9-D28A-419D-B06E-005AAA3CE602}" presName="accentRepeatNode" presStyleLbl="solidFgAcc1" presStyleIdx="2" presStyleCnt="4" custScaleX="104323" custScaleY="101548" custLinFactNeighborX="-8152" custLinFactNeighborY="17429"/>
      <dgm:spPr>
        <a:solidFill>
          <a:schemeClr val="bg1">
            <a:lumMod val="65000"/>
          </a:schemeClr>
        </a:solidFill>
      </dgm:spPr>
      <dgm:t>
        <a:bodyPr/>
        <a:lstStyle/>
        <a:p>
          <a:endParaRPr lang="ru-RU"/>
        </a:p>
      </dgm:t>
    </dgm:pt>
    <dgm:pt modelId="{15F28FC6-A3B8-4800-8F24-17F2B2BCE31B}" type="pres">
      <dgm:prSet presAssocID="{6C9991D4-C354-415C-A981-5B02F0191938}" presName="text_4" presStyleLbl="node1" presStyleIdx="3" presStyleCnt="4" custScaleY="71418" custLinFactNeighborX="-142" custLinFactNeighborY="16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F24C6-E247-457F-9F60-D80A91A06AF9}" type="pres">
      <dgm:prSet presAssocID="{6C9991D4-C354-415C-A981-5B02F0191938}" presName="accent_4" presStyleCnt="0"/>
      <dgm:spPr/>
    </dgm:pt>
    <dgm:pt modelId="{B3DD350F-3EF8-4C03-9F54-DD571D3CFD86}" type="pres">
      <dgm:prSet presAssocID="{6C9991D4-C354-415C-A981-5B02F0191938}" presName="accentRepeatNode" presStyleLbl="solidFgAcc1" presStyleIdx="3" presStyleCnt="4" custScaleX="106468" custScaleY="97240" custLinFactNeighborX="-5078" custLinFactNeighborY="10155"/>
      <dgm:spPr>
        <a:solidFill>
          <a:schemeClr val="bg1">
            <a:lumMod val="65000"/>
          </a:schemeClr>
        </a:solidFill>
      </dgm:spPr>
      <dgm:t>
        <a:bodyPr/>
        <a:lstStyle/>
        <a:p>
          <a:endParaRPr lang="ru-RU"/>
        </a:p>
      </dgm:t>
    </dgm:pt>
  </dgm:ptLst>
  <dgm:cxnLst>
    <dgm:cxn modelId="{91F8EBD3-D038-44BE-9265-F8CA477EA765}" type="presOf" srcId="{81A34D10-17A4-4AFF-9743-7F78E46F2DC1}" destId="{1E6668C9-FE9F-404E-BE01-92A54586B7DF}" srcOrd="0" destOrd="0" presId="urn:microsoft.com/office/officeart/2008/layout/VerticalCurvedList"/>
    <dgm:cxn modelId="{3B0C3A24-3F07-4FBB-90C5-D67CD2941931}" type="presOf" srcId="{FC12B6C9-D28A-419D-B06E-005AAA3CE602}" destId="{53205C47-AC8D-41C9-8CA3-973D0ECC5236}" srcOrd="0" destOrd="0" presId="urn:microsoft.com/office/officeart/2008/layout/VerticalCurvedList"/>
    <dgm:cxn modelId="{9171AB6C-B78B-424B-A0C8-9BFA32DF70C4}" type="presOf" srcId="{BECE6179-08FA-45B9-A6CF-2DB1105DD499}" destId="{86CB2D78-0D92-487D-9632-695F065E8ACE}" srcOrd="0" destOrd="0" presId="urn:microsoft.com/office/officeart/2008/layout/VerticalCurvedList"/>
    <dgm:cxn modelId="{D2C6377B-D2B9-47F9-8EF3-0C62237C5AD4}" type="presOf" srcId="{F78706FD-349A-4006-ADAF-32EAE51495D9}" destId="{7B9C641B-E0DF-47E0-BE05-800C6092A754}" srcOrd="0" destOrd="0" presId="urn:microsoft.com/office/officeart/2008/layout/VerticalCurvedList"/>
    <dgm:cxn modelId="{A50D0A24-28FC-44DA-9E40-38977FE69B52}" srcId="{81A34D10-17A4-4AFF-9743-7F78E46F2DC1}" destId="{9EB7CBD8-D400-490B-8031-C39F825EF735}" srcOrd="0" destOrd="0" parTransId="{B4F533D0-43F9-4C14-B095-9826A71F0161}" sibTransId="{F78706FD-349A-4006-ADAF-32EAE51495D9}"/>
    <dgm:cxn modelId="{F2A141BB-FE0A-4AA6-BFE5-DCCB7C6B28E1}" srcId="{81A34D10-17A4-4AFF-9743-7F78E46F2DC1}" destId="{FC12B6C9-D28A-419D-B06E-005AAA3CE602}" srcOrd="2" destOrd="0" parTransId="{CF73E8FE-B459-4EAE-B220-DD2994CCCD6E}" sibTransId="{4AB63738-A3A2-4A06-9874-8367AFC6D7C1}"/>
    <dgm:cxn modelId="{0FA47246-9F08-4168-B457-0637F1B14233}" type="presOf" srcId="{6C9991D4-C354-415C-A981-5B02F0191938}" destId="{15F28FC6-A3B8-4800-8F24-17F2B2BCE31B}" srcOrd="0" destOrd="0" presId="urn:microsoft.com/office/officeart/2008/layout/VerticalCurvedList"/>
    <dgm:cxn modelId="{CEF05F97-721E-43BE-B00E-C8C7532EAE2C}" type="presOf" srcId="{9EB7CBD8-D400-490B-8031-C39F825EF735}" destId="{C0B527F3-F023-4E7B-A9B7-DEA4D9C77639}" srcOrd="0" destOrd="0" presId="urn:microsoft.com/office/officeart/2008/layout/VerticalCurvedList"/>
    <dgm:cxn modelId="{1E6E51B9-2139-4D96-B322-F33D29BF101A}" srcId="{81A34D10-17A4-4AFF-9743-7F78E46F2DC1}" destId="{6C9991D4-C354-415C-A981-5B02F0191938}" srcOrd="3" destOrd="0" parTransId="{04D58BF9-3A40-4EDD-8682-FB073E95E368}" sibTransId="{2A398C11-AD3D-48D3-A397-52B6EA4797DB}"/>
    <dgm:cxn modelId="{26CC42E3-DAE3-43FD-9682-4A3FCF9C9A43}" srcId="{81A34D10-17A4-4AFF-9743-7F78E46F2DC1}" destId="{BECE6179-08FA-45B9-A6CF-2DB1105DD499}" srcOrd="1" destOrd="0" parTransId="{D88C588E-6BDC-4210-9228-2C068BB9F3A0}" sibTransId="{53831658-57BB-428C-BF63-24F9E8E197DE}"/>
    <dgm:cxn modelId="{DBC3C222-17E6-4C7E-BAA0-EDE8AB778DD3}" type="presParOf" srcId="{1E6668C9-FE9F-404E-BE01-92A54586B7DF}" destId="{5BB39892-8272-4439-829F-AAD7E70F2635}" srcOrd="0" destOrd="0" presId="urn:microsoft.com/office/officeart/2008/layout/VerticalCurvedList"/>
    <dgm:cxn modelId="{0A68F25A-41DF-43D0-A8F3-4F86A150EC7E}" type="presParOf" srcId="{5BB39892-8272-4439-829F-AAD7E70F2635}" destId="{4153E515-0A55-457A-B555-E78E6A2B08A1}" srcOrd="0" destOrd="0" presId="urn:microsoft.com/office/officeart/2008/layout/VerticalCurvedList"/>
    <dgm:cxn modelId="{62A6344C-92A2-4662-A710-97383877A719}" type="presParOf" srcId="{4153E515-0A55-457A-B555-E78E6A2B08A1}" destId="{91879738-51D0-4618-BD26-8F083E4CDA11}" srcOrd="0" destOrd="0" presId="urn:microsoft.com/office/officeart/2008/layout/VerticalCurvedList"/>
    <dgm:cxn modelId="{E420A0A0-CC97-4D05-AD70-E737E9EA66EE}" type="presParOf" srcId="{4153E515-0A55-457A-B555-E78E6A2B08A1}" destId="{7B9C641B-E0DF-47E0-BE05-800C6092A754}" srcOrd="1" destOrd="0" presId="urn:microsoft.com/office/officeart/2008/layout/VerticalCurvedList"/>
    <dgm:cxn modelId="{A4317258-6C4A-435D-831B-6BBA3BCE051B}" type="presParOf" srcId="{4153E515-0A55-457A-B555-E78E6A2B08A1}" destId="{68B2A893-5AF8-4BEB-BB0C-525EDBD095F8}" srcOrd="2" destOrd="0" presId="urn:microsoft.com/office/officeart/2008/layout/VerticalCurvedList"/>
    <dgm:cxn modelId="{05B42DDE-8769-4210-9089-82D92292ED23}" type="presParOf" srcId="{4153E515-0A55-457A-B555-E78E6A2B08A1}" destId="{37ACE09F-E4E4-475E-8CA6-601F476A28AD}" srcOrd="3" destOrd="0" presId="urn:microsoft.com/office/officeart/2008/layout/VerticalCurvedList"/>
    <dgm:cxn modelId="{5F704C23-C485-481A-8708-5C37E46941EB}" type="presParOf" srcId="{5BB39892-8272-4439-829F-AAD7E70F2635}" destId="{C0B527F3-F023-4E7B-A9B7-DEA4D9C77639}" srcOrd="1" destOrd="0" presId="urn:microsoft.com/office/officeart/2008/layout/VerticalCurvedList"/>
    <dgm:cxn modelId="{40A0E4F7-7C43-4084-A1BC-1486AAF7FF5C}" type="presParOf" srcId="{5BB39892-8272-4439-829F-AAD7E70F2635}" destId="{5E97BBF6-838F-4987-BE58-2F4A3618575D}" srcOrd="2" destOrd="0" presId="urn:microsoft.com/office/officeart/2008/layout/VerticalCurvedList"/>
    <dgm:cxn modelId="{572FDC6F-AD7A-466C-B4CF-FA1FE4B24A96}" type="presParOf" srcId="{5E97BBF6-838F-4987-BE58-2F4A3618575D}" destId="{71620DF4-00D5-4CDD-A9C5-5B87BF611DA1}" srcOrd="0" destOrd="0" presId="urn:microsoft.com/office/officeart/2008/layout/VerticalCurvedList"/>
    <dgm:cxn modelId="{707DE256-5C39-4CF7-9D73-9B7FD8A91C54}" type="presParOf" srcId="{5BB39892-8272-4439-829F-AAD7E70F2635}" destId="{86CB2D78-0D92-487D-9632-695F065E8ACE}" srcOrd="3" destOrd="0" presId="urn:microsoft.com/office/officeart/2008/layout/VerticalCurvedList"/>
    <dgm:cxn modelId="{EB4ADE8D-97C8-4B3D-B9D6-E29916E359C7}" type="presParOf" srcId="{5BB39892-8272-4439-829F-AAD7E70F2635}" destId="{757A76EC-BCDF-4749-8090-8F01BF3B095F}" srcOrd="4" destOrd="0" presId="urn:microsoft.com/office/officeart/2008/layout/VerticalCurvedList"/>
    <dgm:cxn modelId="{966ECC09-D365-48F5-BF9B-B3B1072FC5DD}" type="presParOf" srcId="{757A76EC-BCDF-4749-8090-8F01BF3B095F}" destId="{558BFAA0-E9BC-4583-90E0-0F644A264E1B}" srcOrd="0" destOrd="0" presId="urn:microsoft.com/office/officeart/2008/layout/VerticalCurvedList"/>
    <dgm:cxn modelId="{9FF81B7C-E038-4887-A3EC-1225845C3938}" type="presParOf" srcId="{5BB39892-8272-4439-829F-AAD7E70F2635}" destId="{53205C47-AC8D-41C9-8CA3-973D0ECC5236}" srcOrd="5" destOrd="0" presId="urn:microsoft.com/office/officeart/2008/layout/VerticalCurvedList"/>
    <dgm:cxn modelId="{0873DA9A-3035-40AE-9998-1206DE0AABA5}" type="presParOf" srcId="{5BB39892-8272-4439-829F-AAD7E70F2635}" destId="{2F31A2E5-A455-4DC2-BADA-AC7DB92FA188}" srcOrd="6" destOrd="0" presId="urn:microsoft.com/office/officeart/2008/layout/VerticalCurvedList"/>
    <dgm:cxn modelId="{66CDC66B-87A6-4C30-BF3A-92489DF71C62}" type="presParOf" srcId="{2F31A2E5-A455-4DC2-BADA-AC7DB92FA188}" destId="{E5EEFA6C-CB88-4ED7-B14E-D0CC4CB19877}" srcOrd="0" destOrd="0" presId="urn:microsoft.com/office/officeart/2008/layout/VerticalCurvedList"/>
    <dgm:cxn modelId="{8158E6B1-2905-45F3-B651-184EA9352A43}" type="presParOf" srcId="{5BB39892-8272-4439-829F-AAD7E70F2635}" destId="{15F28FC6-A3B8-4800-8F24-17F2B2BCE31B}" srcOrd="7" destOrd="0" presId="urn:microsoft.com/office/officeart/2008/layout/VerticalCurvedList"/>
    <dgm:cxn modelId="{AB85C0E3-7F55-4534-A845-26617FCEF5C7}" type="presParOf" srcId="{5BB39892-8272-4439-829F-AAD7E70F2635}" destId="{F05F24C6-E247-457F-9F60-D80A91A06AF9}" srcOrd="8" destOrd="0" presId="urn:microsoft.com/office/officeart/2008/layout/VerticalCurvedList"/>
    <dgm:cxn modelId="{F4F15F25-1758-42DB-8C59-94C88DF14170}" type="presParOf" srcId="{F05F24C6-E247-457F-9F60-D80A91A06AF9}" destId="{B3DD350F-3EF8-4C03-9F54-DD571D3CFD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A34D10-17A4-4AFF-9743-7F78E46F2DC1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B7CBD8-D400-490B-8031-C39F825EF735}">
      <dgm:prSet phldrT="[Текст]" custT="1"/>
      <dgm:spPr/>
      <dgm:t>
        <a:bodyPr/>
        <a:lstStyle/>
        <a:p>
          <a:r>
            <a:rPr lang="ru-RU" sz="2400" b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smtClean="0">
              <a:latin typeface="Georgia" pitchFamily="18" charset="0"/>
            </a:rPr>
            <a:t>чат-боты (виртуальные помощники) для абитуриентов и первокурсников</a:t>
          </a:r>
          <a:endParaRPr lang="ru-RU" sz="2400" b="0" dirty="0">
            <a:latin typeface="Georgia" pitchFamily="18" charset="0"/>
            <a:cs typeface="Times New Roman" pitchFamily="18" charset="0"/>
          </a:endParaRPr>
        </a:p>
      </dgm:t>
    </dgm:pt>
    <dgm:pt modelId="{B4F533D0-43F9-4C14-B095-9826A71F0161}" type="parTrans" cxnId="{A50D0A24-28FC-44DA-9E40-38977FE69B52}">
      <dgm:prSet/>
      <dgm:spPr/>
      <dgm:t>
        <a:bodyPr/>
        <a:lstStyle/>
        <a:p>
          <a:endParaRPr lang="ru-RU"/>
        </a:p>
      </dgm:t>
    </dgm:pt>
    <dgm:pt modelId="{F78706FD-349A-4006-ADAF-32EAE51495D9}" type="sibTrans" cxnId="{A50D0A24-28FC-44DA-9E40-38977FE69B52}">
      <dgm:prSet/>
      <dgm:spPr/>
      <dgm:t>
        <a:bodyPr/>
        <a:lstStyle/>
        <a:p>
          <a:endParaRPr lang="ru-RU"/>
        </a:p>
      </dgm:t>
    </dgm:pt>
    <dgm:pt modelId="{BECE6179-08FA-45B9-A6CF-2DB1105DD499}">
      <dgm:prSet custT="1"/>
      <dgm:spPr/>
      <dgm:t>
        <a:bodyPr/>
        <a:lstStyle/>
        <a:p>
          <a:r>
            <a:rPr lang="ru-RU" sz="2400" b="0" dirty="0" smtClean="0">
              <a:latin typeface="Georgia" pitchFamily="18" charset="0"/>
              <a:cs typeface="Times New Roman" pitchFamily="18" charset="0"/>
            </a:rPr>
            <a:t> </a:t>
          </a:r>
          <a:r>
            <a:rPr lang="ru-RU" sz="2400" b="0" dirty="0" err="1" smtClean="0">
              <a:latin typeface="Georgia" pitchFamily="18" charset="0"/>
            </a:rPr>
            <a:t>бот-викторины</a:t>
          </a:r>
          <a:r>
            <a:rPr lang="ru-RU" sz="2400" b="0" dirty="0" smtClean="0">
              <a:latin typeface="Georgia" pitchFamily="18" charset="0"/>
            </a:rPr>
            <a:t> для анализа вовлеченности</a:t>
          </a:r>
          <a:endParaRPr lang="ru-RU" sz="2400" b="0" dirty="0" smtClean="0">
            <a:latin typeface="Georgia" pitchFamily="18" charset="0"/>
            <a:cs typeface="Times New Roman" pitchFamily="18" charset="0"/>
          </a:endParaRPr>
        </a:p>
      </dgm:t>
    </dgm:pt>
    <dgm:pt modelId="{D88C588E-6BDC-4210-9228-2C068BB9F3A0}" type="parTrans" cxnId="{26CC42E3-DAE3-43FD-9682-4A3FCF9C9A43}">
      <dgm:prSet/>
      <dgm:spPr/>
      <dgm:t>
        <a:bodyPr/>
        <a:lstStyle/>
        <a:p>
          <a:endParaRPr lang="ru-RU"/>
        </a:p>
      </dgm:t>
    </dgm:pt>
    <dgm:pt modelId="{53831658-57BB-428C-BF63-24F9E8E197DE}" type="sibTrans" cxnId="{26CC42E3-DAE3-43FD-9682-4A3FCF9C9A43}">
      <dgm:prSet/>
      <dgm:spPr/>
      <dgm:t>
        <a:bodyPr/>
        <a:lstStyle/>
        <a:p>
          <a:endParaRPr lang="ru-RU"/>
        </a:p>
      </dgm:t>
    </dgm:pt>
    <dgm:pt modelId="{FC12B6C9-D28A-419D-B06E-005AAA3CE602}">
      <dgm:prSet custT="1"/>
      <dgm:spPr/>
      <dgm:t>
        <a:bodyPr/>
        <a:lstStyle/>
        <a:p>
          <a:r>
            <a:rPr lang="ru-RU" sz="2400" b="0" dirty="0" smtClean="0">
              <a:latin typeface="Georgia" pitchFamily="18" charset="0"/>
              <a:cs typeface="Times New Roman" pitchFamily="18" charset="0"/>
            </a:rPr>
            <a:t> </a:t>
          </a:r>
          <a:r>
            <a:rPr lang="ru-RU" sz="2400" b="0" dirty="0" err="1" smtClean="0">
              <a:latin typeface="Georgia" pitchFamily="18" charset="0"/>
            </a:rPr>
            <a:t>геймифицированный</a:t>
          </a:r>
          <a:r>
            <a:rPr lang="ru-RU" sz="2400" b="0" dirty="0" smtClean="0">
              <a:latin typeface="Georgia" pitchFamily="18" charset="0"/>
            </a:rPr>
            <a:t> обзор причин затруднений при обучении в вузе</a:t>
          </a:r>
          <a:endParaRPr lang="ru-RU" sz="2400" b="0" dirty="0" smtClean="0">
            <a:latin typeface="Georgia" pitchFamily="18" charset="0"/>
            <a:cs typeface="Times New Roman" pitchFamily="18" charset="0"/>
          </a:endParaRPr>
        </a:p>
      </dgm:t>
    </dgm:pt>
    <dgm:pt modelId="{CF73E8FE-B459-4EAE-B220-DD2994CCCD6E}" type="parTrans" cxnId="{F2A141BB-FE0A-4AA6-BFE5-DCCB7C6B28E1}">
      <dgm:prSet/>
      <dgm:spPr/>
      <dgm:t>
        <a:bodyPr/>
        <a:lstStyle/>
        <a:p>
          <a:endParaRPr lang="ru-RU"/>
        </a:p>
      </dgm:t>
    </dgm:pt>
    <dgm:pt modelId="{4AB63738-A3A2-4A06-9874-8367AFC6D7C1}" type="sibTrans" cxnId="{F2A141BB-FE0A-4AA6-BFE5-DCCB7C6B28E1}">
      <dgm:prSet/>
      <dgm:spPr/>
      <dgm:t>
        <a:bodyPr/>
        <a:lstStyle/>
        <a:p>
          <a:endParaRPr lang="ru-RU"/>
        </a:p>
      </dgm:t>
    </dgm:pt>
    <dgm:pt modelId="{6C9991D4-C354-415C-A981-5B02F0191938}">
      <dgm:prSet custT="1"/>
      <dgm:spPr/>
      <dgm:t>
        <a:bodyPr/>
        <a:lstStyle/>
        <a:p>
          <a:r>
            <a:rPr lang="ru-RU" sz="2400" b="0" dirty="0" smtClean="0">
              <a:latin typeface="Georgia" pitchFamily="18" charset="0"/>
              <a:cs typeface="Times New Roman" pitchFamily="18" charset="0"/>
            </a:rPr>
            <a:t> </a:t>
          </a:r>
          <a:r>
            <a:rPr lang="ru-RU" sz="2400" b="0" dirty="0" err="1" smtClean="0">
              <a:latin typeface="Georgia" pitchFamily="18" charset="0"/>
              <a:cs typeface="Times New Roman" pitchFamily="18" charset="0"/>
            </a:rPr>
            <a:t>онлайн-</a:t>
          </a:r>
          <a:r>
            <a:rPr lang="ru-RU" sz="2400" b="0" dirty="0" err="1" smtClean="0">
              <a:latin typeface="Georgia" pitchFamily="18" charset="0"/>
            </a:rPr>
            <a:t>платформы</a:t>
          </a:r>
          <a:r>
            <a:rPr lang="ru-RU" sz="2400" b="0" dirty="0" smtClean="0">
              <a:latin typeface="Georgia" pitchFamily="18" charset="0"/>
            </a:rPr>
            <a:t> дистанционной </a:t>
          </a:r>
          <a:r>
            <a:rPr lang="ru-RU" sz="2400" b="0" dirty="0" err="1" smtClean="0">
              <a:latin typeface="Georgia" pitchFamily="18" charset="0"/>
            </a:rPr>
            <a:t>тьюторской</a:t>
          </a:r>
          <a:r>
            <a:rPr lang="ru-RU" sz="2400" b="0" dirty="0" smtClean="0">
              <a:latin typeface="Georgia" pitchFamily="18" charset="0"/>
            </a:rPr>
            <a:t> поддержки</a:t>
          </a:r>
          <a:endParaRPr lang="ru-RU" sz="2400" b="0" dirty="0" smtClean="0">
            <a:latin typeface="Georgia" pitchFamily="18" charset="0"/>
            <a:cs typeface="Times New Roman" pitchFamily="18" charset="0"/>
          </a:endParaRPr>
        </a:p>
      </dgm:t>
    </dgm:pt>
    <dgm:pt modelId="{04D58BF9-3A40-4EDD-8682-FB073E95E368}" type="parTrans" cxnId="{1E6E51B9-2139-4D96-B322-F33D29BF101A}">
      <dgm:prSet/>
      <dgm:spPr/>
      <dgm:t>
        <a:bodyPr/>
        <a:lstStyle/>
        <a:p>
          <a:endParaRPr lang="ru-RU"/>
        </a:p>
      </dgm:t>
    </dgm:pt>
    <dgm:pt modelId="{2A398C11-AD3D-48D3-A397-52B6EA4797DB}" type="sibTrans" cxnId="{1E6E51B9-2139-4D96-B322-F33D29BF101A}">
      <dgm:prSet/>
      <dgm:spPr/>
      <dgm:t>
        <a:bodyPr/>
        <a:lstStyle/>
        <a:p>
          <a:endParaRPr lang="ru-RU"/>
        </a:p>
      </dgm:t>
    </dgm:pt>
    <dgm:pt modelId="{1E6668C9-FE9F-404E-BE01-92A54586B7DF}" type="pres">
      <dgm:prSet presAssocID="{81A34D10-17A4-4AFF-9743-7F78E46F2D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BB39892-8272-4439-829F-AAD7E70F2635}" type="pres">
      <dgm:prSet presAssocID="{81A34D10-17A4-4AFF-9743-7F78E46F2DC1}" presName="Name1" presStyleCnt="0"/>
      <dgm:spPr/>
      <dgm:t>
        <a:bodyPr/>
        <a:lstStyle/>
        <a:p>
          <a:endParaRPr lang="ru-RU"/>
        </a:p>
      </dgm:t>
    </dgm:pt>
    <dgm:pt modelId="{4153E515-0A55-457A-B555-E78E6A2B08A1}" type="pres">
      <dgm:prSet presAssocID="{81A34D10-17A4-4AFF-9743-7F78E46F2DC1}" presName="cycle" presStyleCnt="0"/>
      <dgm:spPr/>
      <dgm:t>
        <a:bodyPr/>
        <a:lstStyle/>
        <a:p>
          <a:endParaRPr lang="ru-RU"/>
        </a:p>
      </dgm:t>
    </dgm:pt>
    <dgm:pt modelId="{91879738-51D0-4618-BD26-8F083E4CDA11}" type="pres">
      <dgm:prSet presAssocID="{81A34D10-17A4-4AFF-9743-7F78E46F2DC1}" presName="srcNode" presStyleLbl="node1" presStyleIdx="0" presStyleCnt="4"/>
      <dgm:spPr/>
      <dgm:t>
        <a:bodyPr/>
        <a:lstStyle/>
        <a:p>
          <a:endParaRPr lang="ru-RU"/>
        </a:p>
      </dgm:t>
    </dgm:pt>
    <dgm:pt modelId="{7B9C641B-E0DF-47E0-BE05-800C6092A754}" type="pres">
      <dgm:prSet presAssocID="{81A34D10-17A4-4AFF-9743-7F78E46F2DC1}" presName="conn" presStyleLbl="parChTrans1D2" presStyleIdx="0" presStyleCnt="1"/>
      <dgm:spPr/>
      <dgm:t>
        <a:bodyPr/>
        <a:lstStyle/>
        <a:p>
          <a:endParaRPr lang="ru-RU"/>
        </a:p>
      </dgm:t>
    </dgm:pt>
    <dgm:pt modelId="{68B2A893-5AF8-4BEB-BB0C-525EDBD095F8}" type="pres">
      <dgm:prSet presAssocID="{81A34D10-17A4-4AFF-9743-7F78E46F2DC1}" presName="extraNode" presStyleLbl="node1" presStyleIdx="0" presStyleCnt="4"/>
      <dgm:spPr/>
      <dgm:t>
        <a:bodyPr/>
        <a:lstStyle/>
        <a:p>
          <a:endParaRPr lang="ru-RU"/>
        </a:p>
      </dgm:t>
    </dgm:pt>
    <dgm:pt modelId="{37ACE09F-E4E4-475E-8CA6-601F476A28AD}" type="pres">
      <dgm:prSet presAssocID="{81A34D10-17A4-4AFF-9743-7F78E46F2DC1}" presName="dstNode" presStyleLbl="node1" presStyleIdx="0" presStyleCnt="4"/>
      <dgm:spPr/>
      <dgm:t>
        <a:bodyPr/>
        <a:lstStyle/>
        <a:p>
          <a:endParaRPr lang="ru-RU"/>
        </a:p>
      </dgm:t>
    </dgm:pt>
    <dgm:pt modelId="{C0B527F3-F023-4E7B-A9B7-DEA4D9C77639}" type="pres">
      <dgm:prSet presAssocID="{9EB7CBD8-D400-490B-8031-C39F825EF735}" presName="text_1" presStyleLbl="node1" presStyleIdx="0" presStyleCnt="4" custScaleY="114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7BBF6-838F-4987-BE58-2F4A3618575D}" type="pres">
      <dgm:prSet presAssocID="{9EB7CBD8-D400-490B-8031-C39F825EF735}" presName="accent_1" presStyleCnt="0"/>
      <dgm:spPr/>
      <dgm:t>
        <a:bodyPr/>
        <a:lstStyle/>
        <a:p>
          <a:endParaRPr lang="ru-RU"/>
        </a:p>
      </dgm:t>
    </dgm:pt>
    <dgm:pt modelId="{71620DF4-00D5-4CDD-A9C5-5B87BF611DA1}" type="pres">
      <dgm:prSet presAssocID="{9EB7CBD8-D400-490B-8031-C39F825EF735}" presName="accentRepeatNode" presStyleLbl="solidFgAcc1" presStyleIdx="0" presStyleCnt="4" custScaleX="108178" custScaleY="10807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6CB2D78-0D92-487D-9632-695F065E8ACE}" type="pres">
      <dgm:prSet presAssocID="{BECE6179-08FA-45B9-A6CF-2DB1105DD499}" presName="text_2" presStyleLbl="node1" presStyleIdx="1" presStyleCnt="4" custScaleY="124497" custLinFactNeighborX="-266" custLinFactNeighborY="1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A76EC-BCDF-4749-8090-8F01BF3B095F}" type="pres">
      <dgm:prSet presAssocID="{BECE6179-08FA-45B9-A6CF-2DB1105DD499}" presName="accent_2" presStyleCnt="0"/>
      <dgm:spPr/>
      <dgm:t>
        <a:bodyPr/>
        <a:lstStyle/>
        <a:p>
          <a:endParaRPr lang="ru-RU"/>
        </a:p>
      </dgm:t>
    </dgm:pt>
    <dgm:pt modelId="{558BFAA0-E9BC-4583-90E0-0F644A264E1B}" type="pres">
      <dgm:prSet presAssocID="{BECE6179-08FA-45B9-A6CF-2DB1105DD499}" presName="accentRepeatNode" presStyleLbl="solidFgAcc1" presStyleIdx="1" presStyleCnt="4" custScaleX="110581" custScaleY="1142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3205C47-AC8D-41C9-8CA3-973D0ECC5236}" type="pres">
      <dgm:prSet presAssocID="{FC12B6C9-D28A-419D-B06E-005AAA3CE602}" presName="text_3" presStyleLbl="node1" presStyleIdx="2" presStyleCnt="4" custScaleY="132151" custLinFactNeighborX="754" custLinFactNeighborY="5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1A2E5-A455-4DC2-BADA-AC7DB92FA188}" type="pres">
      <dgm:prSet presAssocID="{FC12B6C9-D28A-419D-B06E-005AAA3CE602}" presName="accent_3" presStyleCnt="0"/>
      <dgm:spPr/>
      <dgm:t>
        <a:bodyPr/>
        <a:lstStyle/>
        <a:p>
          <a:endParaRPr lang="ru-RU"/>
        </a:p>
      </dgm:t>
    </dgm:pt>
    <dgm:pt modelId="{E5EEFA6C-CB88-4ED7-B14E-D0CC4CB19877}" type="pres">
      <dgm:prSet presAssocID="{FC12B6C9-D28A-419D-B06E-005AAA3CE602}" presName="accentRepeatNode" presStyleLbl="solidFgAcc1" presStyleIdx="2" presStyleCnt="4" custScaleX="104323" custScaleY="101548" custLinFactNeighborX="-8152" custLinFactNeighborY="1742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F28FC6-A3B8-4800-8F24-17F2B2BCE31B}" type="pres">
      <dgm:prSet presAssocID="{6C9991D4-C354-415C-A981-5B02F0191938}" presName="text_4" presStyleLbl="node1" presStyleIdx="3" presStyleCnt="4" custScaleY="144367" custLinFactNeighborX="-142" custLinFactNeighborY="16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F24C6-E247-457F-9F60-D80A91A06AF9}" type="pres">
      <dgm:prSet presAssocID="{6C9991D4-C354-415C-A981-5B02F0191938}" presName="accent_4" presStyleCnt="0"/>
      <dgm:spPr/>
      <dgm:t>
        <a:bodyPr/>
        <a:lstStyle/>
        <a:p>
          <a:endParaRPr lang="ru-RU"/>
        </a:p>
      </dgm:t>
    </dgm:pt>
    <dgm:pt modelId="{B3DD350F-3EF8-4C03-9F54-DD571D3CFD86}" type="pres">
      <dgm:prSet presAssocID="{6C9991D4-C354-415C-A981-5B02F0191938}" presName="accentRepeatNode" presStyleLbl="solidFgAcc1" presStyleIdx="3" presStyleCnt="4" custScaleX="106468" custScaleY="97240" custLinFactNeighborX="-5078" custLinFactNeighborY="1015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353D46A-96FA-47E5-AD7A-B5A5F8AA46E1}" type="presOf" srcId="{FC12B6C9-D28A-419D-B06E-005AAA3CE602}" destId="{53205C47-AC8D-41C9-8CA3-973D0ECC5236}" srcOrd="0" destOrd="0" presId="urn:microsoft.com/office/officeart/2008/layout/VerticalCurvedList"/>
    <dgm:cxn modelId="{BB68E83B-0462-4EBD-AB36-E9DE301C6864}" type="presOf" srcId="{BECE6179-08FA-45B9-A6CF-2DB1105DD499}" destId="{86CB2D78-0D92-487D-9632-695F065E8ACE}" srcOrd="0" destOrd="0" presId="urn:microsoft.com/office/officeart/2008/layout/VerticalCurvedList"/>
    <dgm:cxn modelId="{3F2667A3-C2BF-4181-BA6A-DBB64FCD09EE}" type="presOf" srcId="{F78706FD-349A-4006-ADAF-32EAE51495D9}" destId="{7B9C641B-E0DF-47E0-BE05-800C6092A754}" srcOrd="0" destOrd="0" presId="urn:microsoft.com/office/officeart/2008/layout/VerticalCurvedList"/>
    <dgm:cxn modelId="{FE02FD26-6F3E-4A15-96A8-AA674BA5F22A}" type="presOf" srcId="{9EB7CBD8-D400-490B-8031-C39F825EF735}" destId="{C0B527F3-F023-4E7B-A9B7-DEA4D9C77639}" srcOrd="0" destOrd="0" presId="urn:microsoft.com/office/officeart/2008/layout/VerticalCurvedList"/>
    <dgm:cxn modelId="{C45F7D5E-128A-4310-A3C2-7612315E1D73}" type="presOf" srcId="{6C9991D4-C354-415C-A981-5B02F0191938}" destId="{15F28FC6-A3B8-4800-8F24-17F2B2BCE31B}" srcOrd="0" destOrd="0" presId="urn:microsoft.com/office/officeart/2008/layout/VerticalCurvedList"/>
    <dgm:cxn modelId="{A50D0A24-28FC-44DA-9E40-38977FE69B52}" srcId="{81A34D10-17A4-4AFF-9743-7F78E46F2DC1}" destId="{9EB7CBD8-D400-490B-8031-C39F825EF735}" srcOrd="0" destOrd="0" parTransId="{B4F533D0-43F9-4C14-B095-9826A71F0161}" sibTransId="{F78706FD-349A-4006-ADAF-32EAE51495D9}"/>
    <dgm:cxn modelId="{F2A141BB-FE0A-4AA6-BFE5-DCCB7C6B28E1}" srcId="{81A34D10-17A4-4AFF-9743-7F78E46F2DC1}" destId="{FC12B6C9-D28A-419D-B06E-005AAA3CE602}" srcOrd="2" destOrd="0" parTransId="{CF73E8FE-B459-4EAE-B220-DD2994CCCD6E}" sibTransId="{4AB63738-A3A2-4A06-9874-8367AFC6D7C1}"/>
    <dgm:cxn modelId="{E850856D-873E-42D8-B33C-52389F34821D}" type="presOf" srcId="{81A34D10-17A4-4AFF-9743-7F78E46F2DC1}" destId="{1E6668C9-FE9F-404E-BE01-92A54586B7DF}" srcOrd="0" destOrd="0" presId="urn:microsoft.com/office/officeart/2008/layout/VerticalCurvedList"/>
    <dgm:cxn modelId="{1E6E51B9-2139-4D96-B322-F33D29BF101A}" srcId="{81A34D10-17A4-4AFF-9743-7F78E46F2DC1}" destId="{6C9991D4-C354-415C-A981-5B02F0191938}" srcOrd="3" destOrd="0" parTransId="{04D58BF9-3A40-4EDD-8682-FB073E95E368}" sibTransId="{2A398C11-AD3D-48D3-A397-52B6EA4797DB}"/>
    <dgm:cxn modelId="{26CC42E3-DAE3-43FD-9682-4A3FCF9C9A43}" srcId="{81A34D10-17A4-4AFF-9743-7F78E46F2DC1}" destId="{BECE6179-08FA-45B9-A6CF-2DB1105DD499}" srcOrd="1" destOrd="0" parTransId="{D88C588E-6BDC-4210-9228-2C068BB9F3A0}" sibTransId="{53831658-57BB-428C-BF63-24F9E8E197DE}"/>
    <dgm:cxn modelId="{10DF6A8F-4978-4CDF-B5C4-9BED427729E8}" type="presParOf" srcId="{1E6668C9-FE9F-404E-BE01-92A54586B7DF}" destId="{5BB39892-8272-4439-829F-AAD7E70F2635}" srcOrd="0" destOrd="0" presId="urn:microsoft.com/office/officeart/2008/layout/VerticalCurvedList"/>
    <dgm:cxn modelId="{6ED61EE0-D6B7-4071-B790-2BEE1E4F5109}" type="presParOf" srcId="{5BB39892-8272-4439-829F-AAD7E70F2635}" destId="{4153E515-0A55-457A-B555-E78E6A2B08A1}" srcOrd="0" destOrd="0" presId="urn:microsoft.com/office/officeart/2008/layout/VerticalCurvedList"/>
    <dgm:cxn modelId="{31DCC6A3-A313-4F26-9E6A-078F4B0E0F14}" type="presParOf" srcId="{4153E515-0A55-457A-B555-E78E6A2B08A1}" destId="{91879738-51D0-4618-BD26-8F083E4CDA11}" srcOrd="0" destOrd="0" presId="urn:microsoft.com/office/officeart/2008/layout/VerticalCurvedList"/>
    <dgm:cxn modelId="{81ADF676-2F84-4237-A800-A38B83743305}" type="presParOf" srcId="{4153E515-0A55-457A-B555-E78E6A2B08A1}" destId="{7B9C641B-E0DF-47E0-BE05-800C6092A754}" srcOrd="1" destOrd="0" presId="urn:microsoft.com/office/officeart/2008/layout/VerticalCurvedList"/>
    <dgm:cxn modelId="{1C88053A-4460-49A6-A4D7-A24325CA436F}" type="presParOf" srcId="{4153E515-0A55-457A-B555-E78E6A2B08A1}" destId="{68B2A893-5AF8-4BEB-BB0C-525EDBD095F8}" srcOrd="2" destOrd="0" presId="urn:microsoft.com/office/officeart/2008/layout/VerticalCurvedList"/>
    <dgm:cxn modelId="{755A3C6A-1ECB-4521-B2EC-AFF0C322B4EE}" type="presParOf" srcId="{4153E515-0A55-457A-B555-E78E6A2B08A1}" destId="{37ACE09F-E4E4-475E-8CA6-601F476A28AD}" srcOrd="3" destOrd="0" presId="urn:microsoft.com/office/officeart/2008/layout/VerticalCurvedList"/>
    <dgm:cxn modelId="{E6377344-351D-4560-858C-6902300E68BE}" type="presParOf" srcId="{5BB39892-8272-4439-829F-AAD7E70F2635}" destId="{C0B527F3-F023-4E7B-A9B7-DEA4D9C77639}" srcOrd="1" destOrd="0" presId="urn:microsoft.com/office/officeart/2008/layout/VerticalCurvedList"/>
    <dgm:cxn modelId="{C03690C1-BBBA-49D9-AA3B-EC05980ECFBC}" type="presParOf" srcId="{5BB39892-8272-4439-829F-AAD7E70F2635}" destId="{5E97BBF6-838F-4987-BE58-2F4A3618575D}" srcOrd="2" destOrd="0" presId="urn:microsoft.com/office/officeart/2008/layout/VerticalCurvedList"/>
    <dgm:cxn modelId="{8B54D8F1-8959-4765-B9DD-75DD2F461CC5}" type="presParOf" srcId="{5E97BBF6-838F-4987-BE58-2F4A3618575D}" destId="{71620DF4-00D5-4CDD-A9C5-5B87BF611DA1}" srcOrd="0" destOrd="0" presId="urn:microsoft.com/office/officeart/2008/layout/VerticalCurvedList"/>
    <dgm:cxn modelId="{49AF48A5-866F-4B9F-A6FA-B5EC17EB1031}" type="presParOf" srcId="{5BB39892-8272-4439-829F-AAD7E70F2635}" destId="{86CB2D78-0D92-487D-9632-695F065E8ACE}" srcOrd="3" destOrd="0" presId="urn:microsoft.com/office/officeart/2008/layout/VerticalCurvedList"/>
    <dgm:cxn modelId="{5C5DCB72-6570-49BE-AD2C-A4B21EE70B19}" type="presParOf" srcId="{5BB39892-8272-4439-829F-AAD7E70F2635}" destId="{757A76EC-BCDF-4749-8090-8F01BF3B095F}" srcOrd="4" destOrd="0" presId="urn:microsoft.com/office/officeart/2008/layout/VerticalCurvedList"/>
    <dgm:cxn modelId="{B2CF0FF5-34B1-4016-98D9-80D3E321C91C}" type="presParOf" srcId="{757A76EC-BCDF-4749-8090-8F01BF3B095F}" destId="{558BFAA0-E9BC-4583-90E0-0F644A264E1B}" srcOrd="0" destOrd="0" presId="urn:microsoft.com/office/officeart/2008/layout/VerticalCurvedList"/>
    <dgm:cxn modelId="{E947908A-1D95-403A-9A57-AC28C87DEBBA}" type="presParOf" srcId="{5BB39892-8272-4439-829F-AAD7E70F2635}" destId="{53205C47-AC8D-41C9-8CA3-973D0ECC5236}" srcOrd="5" destOrd="0" presId="urn:microsoft.com/office/officeart/2008/layout/VerticalCurvedList"/>
    <dgm:cxn modelId="{4710B715-C2E8-46A9-A925-F8DB2E5D7028}" type="presParOf" srcId="{5BB39892-8272-4439-829F-AAD7E70F2635}" destId="{2F31A2E5-A455-4DC2-BADA-AC7DB92FA188}" srcOrd="6" destOrd="0" presId="urn:microsoft.com/office/officeart/2008/layout/VerticalCurvedList"/>
    <dgm:cxn modelId="{A6A09668-18B5-4212-939C-D422F51BFDC6}" type="presParOf" srcId="{2F31A2E5-A455-4DC2-BADA-AC7DB92FA188}" destId="{E5EEFA6C-CB88-4ED7-B14E-D0CC4CB19877}" srcOrd="0" destOrd="0" presId="urn:microsoft.com/office/officeart/2008/layout/VerticalCurvedList"/>
    <dgm:cxn modelId="{0734EA2B-7E93-40D6-B5FB-B7E542FACD52}" type="presParOf" srcId="{5BB39892-8272-4439-829F-AAD7E70F2635}" destId="{15F28FC6-A3B8-4800-8F24-17F2B2BCE31B}" srcOrd="7" destOrd="0" presId="urn:microsoft.com/office/officeart/2008/layout/VerticalCurvedList"/>
    <dgm:cxn modelId="{520EB2CB-AB8A-4DAC-ACD1-AF59D8A821D5}" type="presParOf" srcId="{5BB39892-8272-4439-829F-AAD7E70F2635}" destId="{F05F24C6-E247-457F-9F60-D80A91A06AF9}" srcOrd="8" destOrd="0" presId="urn:microsoft.com/office/officeart/2008/layout/VerticalCurvedList"/>
    <dgm:cxn modelId="{1FCAA8C0-92EA-43CC-98B5-8F7192E0E16B}" type="presParOf" srcId="{F05F24C6-E247-457F-9F60-D80A91A06AF9}" destId="{B3DD350F-3EF8-4C03-9F54-DD571D3CFD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13631C-A310-473A-B119-18332CB46E7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63B98B-B04C-4C72-A03C-13EF37BE8BFC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kumimoji="0" lang="ru-RU" sz="20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rPr>
            <a:t>Онлайн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rPr>
            <a:t> </a:t>
          </a:r>
          <a:r>
            <a:rPr kumimoji="0" lang="ru-RU" sz="20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rPr>
            <a:t>Волонтерство</a:t>
          </a:r>
          <a:endParaRPr lang="ru-RU" sz="2000" b="1" dirty="0">
            <a:solidFill>
              <a:schemeClr val="tx1"/>
            </a:solidFill>
            <a:latin typeface="Georgia" pitchFamily="18" charset="0"/>
          </a:endParaRPr>
        </a:p>
      </dgm:t>
    </dgm:pt>
    <dgm:pt modelId="{B82161C1-0E68-48ED-A3C3-ADE512D02436}" type="parTrans" cxnId="{2769CD9E-2E27-40A0-8741-E02169752096}">
      <dgm:prSet/>
      <dgm:spPr/>
      <dgm:t>
        <a:bodyPr/>
        <a:lstStyle/>
        <a:p>
          <a:endParaRPr lang="ru-RU"/>
        </a:p>
      </dgm:t>
    </dgm:pt>
    <dgm:pt modelId="{55061671-8653-49BB-9888-0F0E43D0344F}" type="sibTrans" cxnId="{2769CD9E-2E27-40A0-8741-E02169752096}">
      <dgm:prSet/>
      <dgm:spPr/>
      <dgm:t>
        <a:bodyPr/>
        <a:lstStyle/>
        <a:p>
          <a:endParaRPr lang="ru-RU"/>
        </a:p>
      </dgm:t>
    </dgm:pt>
    <dgm:pt modelId="{E76DBEE6-3957-47A4-9C36-065280268346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 err="1" smtClean="0">
              <a:solidFill>
                <a:schemeClr val="tx1"/>
              </a:solidFill>
              <a:latin typeface="Georgia" pitchFamily="18" charset="0"/>
            </a:rPr>
            <a:t>Онлайн</a:t>
          </a:r>
          <a:r>
            <a:rPr lang="ru-RU" sz="2000" b="1" dirty="0" smtClean="0">
              <a:solidFill>
                <a:schemeClr val="tx1"/>
              </a:solidFill>
              <a:latin typeface="Georgia" pitchFamily="18" charset="0"/>
            </a:rPr>
            <a:t> -наставничество в вузе </a:t>
          </a:r>
          <a:endParaRPr lang="ru-RU" sz="2000" b="1" dirty="0">
            <a:solidFill>
              <a:schemeClr val="tx1"/>
            </a:solidFill>
            <a:latin typeface="Georgia" pitchFamily="18" charset="0"/>
          </a:endParaRPr>
        </a:p>
      </dgm:t>
    </dgm:pt>
    <dgm:pt modelId="{4E5CC3A0-8DB9-4731-930E-33FE991EC920}" type="parTrans" cxnId="{145C53C1-BEDA-44C0-A20A-23BDA7B81D28}">
      <dgm:prSet/>
      <dgm:spPr/>
      <dgm:t>
        <a:bodyPr/>
        <a:lstStyle/>
        <a:p>
          <a:endParaRPr lang="ru-RU"/>
        </a:p>
      </dgm:t>
    </dgm:pt>
    <dgm:pt modelId="{8266DEE2-59BA-4B0D-8355-51790707CB99}" type="sibTrans" cxnId="{145C53C1-BEDA-44C0-A20A-23BDA7B81D28}">
      <dgm:prSet/>
      <dgm:spPr/>
      <dgm:t>
        <a:bodyPr/>
        <a:lstStyle/>
        <a:p>
          <a:endParaRPr lang="ru-RU"/>
        </a:p>
      </dgm:t>
    </dgm:pt>
    <dgm:pt modelId="{DC4F8D9F-BDEE-481F-B456-D81A1423199E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rtl="0"/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rPr>
            <a:t>метод непосредственного и опосредованного личного влияния на обучающегося с инвалидностью, на его поведение, установки и ценности, с целью улучшения его социальной адаптации, решения сложных проблемных ситуаций на безвозмездной и добровольной основе</a:t>
          </a: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. </a:t>
          </a:r>
          <a:endParaRPr lang="ru-RU" sz="1800" dirty="0"/>
        </a:p>
      </dgm:t>
    </dgm:pt>
    <dgm:pt modelId="{AFD6AE57-BBE9-4132-A26F-2737CBC068D0}" type="parTrans" cxnId="{15567819-BAED-4B22-A4C5-FD39EBA7B13B}">
      <dgm:prSet/>
      <dgm:spPr/>
      <dgm:t>
        <a:bodyPr/>
        <a:lstStyle/>
        <a:p>
          <a:endParaRPr lang="ru-RU"/>
        </a:p>
      </dgm:t>
    </dgm:pt>
    <dgm:pt modelId="{17F4E6AD-01D6-43D1-8C9D-D10200570244}" type="sibTrans" cxnId="{15567819-BAED-4B22-A4C5-FD39EBA7B13B}">
      <dgm:prSet/>
      <dgm:spPr/>
      <dgm:t>
        <a:bodyPr/>
        <a:lstStyle/>
        <a:p>
          <a:endParaRPr lang="ru-RU"/>
        </a:p>
      </dgm:t>
    </dgm:pt>
    <dgm:pt modelId="{05D53CA7-8814-4178-85CB-9D8FCFEFFA66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rPr>
            <a:t>это широкий круг деятельности, включая традиционные формы взаимопомощи, официальное предоставление услуг и другие формы гражданского участия, которая осуществляется добровольно на благо широкой общественности без расчёта на денежную   награду. </a:t>
          </a:r>
          <a:endParaRPr lang="ru-RU" sz="1800" dirty="0">
            <a:latin typeface="+mj-lt"/>
          </a:endParaRPr>
        </a:p>
      </dgm:t>
    </dgm:pt>
    <dgm:pt modelId="{B0729634-D95F-4B06-932A-9B3767120B7C}" type="sibTrans" cxnId="{0EBC5AB1-F641-4BDA-A5DE-A47CA1889066}">
      <dgm:prSet/>
      <dgm:spPr/>
      <dgm:t>
        <a:bodyPr/>
        <a:lstStyle/>
        <a:p>
          <a:endParaRPr lang="ru-RU"/>
        </a:p>
      </dgm:t>
    </dgm:pt>
    <dgm:pt modelId="{C7038A7C-8216-4ABC-8569-D53A4BA57A60}" type="parTrans" cxnId="{0EBC5AB1-F641-4BDA-A5DE-A47CA1889066}">
      <dgm:prSet/>
      <dgm:spPr/>
      <dgm:t>
        <a:bodyPr/>
        <a:lstStyle/>
        <a:p>
          <a:endParaRPr lang="ru-RU"/>
        </a:p>
      </dgm:t>
    </dgm:pt>
    <dgm:pt modelId="{3F08EE49-DD91-40FC-8DEF-539F8596C4E8}" type="pres">
      <dgm:prSet presAssocID="{E713631C-A310-473A-B119-18332CB46E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13F8CE-4281-4A78-A85A-063BB7A4A3BD}" type="pres">
      <dgm:prSet presAssocID="{9563B98B-B04C-4C72-A03C-13EF37BE8BFC}" presName="linNode" presStyleCnt="0"/>
      <dgm:spPr/>
    </dgm:pt>
    <dgm:pt modelId="{9A1D7D53-CEA4-4BB7-BE4C-C3C67E173E54}" type="pres">
      <dgm:prSet presAssocID="{9563B98B-B04C-4C72-A03C-13EF37BE8BFC}" presName="parentText" presStyleLbl="node1" presStyleIdx="0" presStyleCnt="2" custScaleX="1001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B2933-918B-4907-8D06-126B99F249BD}" type="pres">
      <dgm:prSet presAssocID="{9563B98B-B04C-4C72-A03C-13EF37BE8BFC}" presName="descendantText" presStyleLbl="alignAccFollowNode1" presStyleIdx="0" presStyleCnt="2" custScaleX="122389" custScaleY="118492" custLinFactNeighborX="1204" custLinFactNeighborY="-5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3B203-C6EF-4F65-8007-D43ACCCA2CA3}" type="pres">
      <dgm:prSet presAssocID="{55061671-8653-49BB-9888-0F0E43D0344F}" presName="sp" presStyleCnt="0"/>
      <dgm:spPr/>
    </dgm:pt>
    <dgm:pt modelId="{8AC0724D-2F9E-4CF6-9610-B43609A1E05E}" type="pres">
      <dgm:prSet presAssocID="{E76DBEE6-3957-47A4-9C36-065280268346}" presName="linNode" presStyleCnt="0"/>
      <dgm:spPr/>
    </dgm:pt>
    <dgm:pt modelId="{E6B7B059-6CF6-4439-AA8E-94B243F5C8D3}" type="pres">
      <dgm:prSet presAssocID="{E76DBEE6-3957-47A4-9C36-065280268346}" presName="parentText" presStyleLbl="node1" presStyleIdx="1" presStyleCnt="2" custScaleX="94968" custLinFactNeighborX="-138" custLinFactNeighborY="42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915C1-2D6D-42F0-AC1F-80A91CFE63F2}" type="pres">
      <dgm:prSet presAssocID="{E76DBEE6-3957-47A4-9C36-065280268346}" presName="descendantText" presStyleLbl="alignAccFollowNode1" presStyleIdx="1" presStyleCnt="2" custScaleX="117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567819-BAED-4B22-A4C5-FD39EBA7B13B}" srcId="{E76DBEE6-3957-47A4-9C36-065280268346}" destId="{DC4F8D9F-BDEE-481F-B456-D81A1423199E}" srcOrd="0" destOrd="0" parTransId="{AFD6AE57-BBE9-4132-A26F-2737CBC068D0}" sibTransId="{17F4E6AD-01D6-43D1-8C9D-D10200570244}"/>
    <dgm:cxn modelId="{FDED790E-46A1-48BC-BCC0-E63FF0108E84}" type="presOf" srcId="{9563B98B-B04C-4C72-A03C-13EF37BE8BFC}" destId="{9A1D7D53-CEA4-4BB7-BE4C-C3C67E173E54}" srcOrd="0" destOrd="0" presId="urn:microsoft.com/office/officeart/2005/8/layout/vList5"/>
    <dgm:cxn modelId="{A3296191-2408-4D4E-9DB0-1BC050585D81}" type="presOf" srcId="{E713631C-A310-473A-B119-18332CB46E7F}" destId="{3F08EE49-DD91-40FC-8DEF-539F8596C4E8}" srcOrd="0" destOrd="0" presId="urn:microsoft.com/office/officeart/2005/8/layout/vList5"/>
    <dgm:cxn modelId="{0EBC5AB1-F641-4BDA-A5DE-A47CA1889066}" srcId="{9563B98B-B04C-4C72-A03C-13EF37BE8BFC}" destId="{05D53CA7-8814-4178-85CB-9D8FCFEFFA66}" srcOrd="0" destOrd="0" parTransId="{C7038A7C-8216-4ABC-8569-D53A4BA57A60}" sibTransId="{B0729634-D95F-4B06-932A-9B3767120B7C}"/>
    <dgm:cxn modelId="{2769CD9E-2E27-40A0-8741-E02169752096}" srcId="{E713631C-A310-473A-B119-18332CB46E7F}" destId="{9563B98B-B04C-4C72-A03C-13EF37BE8BFC}" srcOrd="0" destOrd="0" parTransId="{B82161C1-0E68-48ED-A3C3-ADE512D02436}" sibTransId="{55061671-8653-49BB-9888-0F0E43D0344F}"/>
    <dgm:cxn modelId="{3286D9A3-A9A2-4081-81B7-989ACE96BD5E}" type="presOf" srcId="{DC4F8D9F-BDEE-481F-B456-D81A1423199E}" destId="{592915C1-2D6D-42F0-AC1F-80A91CFE63F2}" srcOrd="0" destOrd="0" presId="urn:microsoft.com/office/officeart/2005/8/layout/vList5"/>
    <dgm:cxn modelId="{64F8EEA3-15AB-4C77-A1F0-F893CC4C9237}" type="presOf" srcId="{E76DBEE6-3957-47A4-9C36-065280268346}" destId="{E6B7B059-6CF6-4439-AA8E-94B243F5C8D3}" srcOrd="0" destOrd="0" presId="urn:microsoft.com/office/officeart/2005/8/layout/vList5"/>
    <dgm:cxn modelId="{145C53C1-BEDA-44C0-A20A-23BDA7B81D28}" srcId="{E713631C-A310-473A-B119-18332CB46E7F}" destId="{E76DBEE6-3957-47A4-9C36-065280268346}" srcOrd="1" destOrd="0" parTransId="{4E5CC3A0-8DB9-4731-930E-33FE991EC920}" sibTransId="{8266DEE2-59BA-4B0D-8355-51790707CB99}"/>
    <dgm:cxn modelId="{462DA5D9-93DA-4738-87E7-8C4C7AB229AB}" type="presOf" srcId="{05D53CA7-8814-4178-85CB-9D8FCFEFFA66}" destId="{E4CB2933-918B-4907-8D06-126B99F249BD}" srcOrd="0" destOrd="0" presId="urn:microsoft.com/office/officeart/2005/8/layout/vList5"/>
    <dgm:cxn modelId="{50A7203D-2CF1-4860-9CF9-7F3D8365A8DA}" type="presParOf" srcId="{3F08EE49-DD91-40FC-8DEF-539F8596C4E8}" destId="{2513F8CE-4281-4A78-A85A-063BB7A4A3BD}" srcOrd="0" destOrd="0" presId="urn:microsoft.com/office/officeart/2005/8/layout/vList5"/>
    <dgm:cxn modelId="{E763F170-8B8C-433C-9973-730D2155FC13}" type="presParOf" srcId="{2513F8CE-4281-4A78-A85A-063BB7A4A3BD}" destId="{9A1D7D53-CEA4-4BB7-BE4C-C3C67E173E54}" srcOrd="0" destOrd="0" presId="urn:microsoft.com/office/officeart/2005/8/layout/vList5"/>
    <dgm:cxn modelId="{1591E357-0CDE-4E95-B062-51FF90E95C02}" type="presParOf" srcId="{2513F8CE-4281-4A78-A85A-063BB7A4A3BD}" destId="{E4CB2933-918B-4907-8D06-126B99F249BD}" srcOrd="1" destOrd="0" presId="urn:microsoft.com/office/officeart/2005/8/layout/vList5"/>
    <dgm:cxn modelId="{0E91F8D5-E4F5-46C4-ACDF-8D20D77CE622}" type="presParOf" srcId="{3F08EE49-DD91-40FC-8DEF-539F8596C4E8}" destId="{31D3B203-C6EF-4F65-8007-D43ACCCA2CA3}" srcOrd="1" destOrd="0" presId="urn:microsoft.com/office/officeart/2005/8/layout/vList5"/>
    <dgm:cxn modelId="{280BF59B-7C5B-4E9A-B43F-26B38A808F1A}" type="presParOf" srcId="{3F08EE49-DD91-40FC-8DEF-539F8596C4E8}" destId="{8AC0724D-2F9E-4CF6-9610-B43609A1E05E}" srcOrd="2" destOrd="0" presId="urn:microsoft.com/office/officeart/2005/8/layout/vList5"/>
    <dgm:cxn modelId="{0ED31956-6FC7-41D3-931E-4DC2DC652445}" type="presParOf" srcId="{8AC0724D-2F9E-4CF6-9610-B43609A1E05E}" destId="{E6B7B059-6CF6-4439-AA8E-94B243F5C8D3}" srcOrd="0" destOrd="0" presId="urn:microsoft.com/office/officeart/2005/8/layout/vList5"/>
    <dgm:cxn modelId="{41EC6E48-02EA-47A7-ADBC-9DC9F79FB7F7}" type="presParOf" srcId="{8AC0724D-2F9E-4CF6-9610-B43609A1E05E}" destId="{592915C1-2D6D-42F0-AC1F-80A91CFE63F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A67D18-BEFE-4343-853E-3F3EB385F94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097075-2D52-4CAE-8933-B6DEA51D69AC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сопровождение обучающихся с инвалидностью в процессе учебной деятельности; </a:t>
          </a:r>
          <a:endParaRPr lang="ru-RU" sz="2000" dirty="0"/>
        </a:p>
      </dgm:t>
    </dgm:pt>
    <dgm:pt modelId="{72C1F238-DFFC-4965-81C5-82FBCF05CAB7}" type="parTrans" cxnId="{297B9819-345F-4BF5-9943-6891A78497A1}">
      <dgm:prSet/>
      <dgm:spPr/>
      <dgm:t>
        <a:bodyPr/>
        <a:lstStyle/>
        <a:p>
          <a:endParaRPr lang="ru-RU"/>
        </a:p>
      </dgm:t>
    </dgm:pt>
    <dgm:pt modelId="{63782933-948C-46A0-9115-339FC9CA0ABD}" type="sibTrans" cxnId="{297B9819-345F-4BF5-9943-6891A78497A1}">
      <dgm:prSet/>
      <dgm:spPr/>
      <dgm:t>
        <a:bodyPr/>
        <a:lstStyle/>
        <a:p>
          <a:endParaRPr lang="ru-RU"/>
        </a:p>
      </dgm:t>
    </dgm:pt>
    <dgm:pt modelId="{264B3B08-78CE-4864-B125-C456AA882294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помощь в освоении архитектурного пространства вуза, мест практики; </a:t>
          </a:r>
          <a:endParaRPr kumimoji="0" lang="ru-RU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gm:t>
    </dgm:pt>
    <dgm:pt modelId="{B9083CD1-C86E-4CEB-BE01-FC9F0655BC0F}" type="parTrans" cxnId="{63BC1083-0C95-4845-8878-9DB416E49F69}">
      <dgm:prSet/>
      <dgm:spPr/>
      <dgm:t>
        <a:bodyPr/>
        <a:lstStyle/>
        <a:p>
          <a:endParaRPr lang="ru-RU"/>
        </a:p>
      </dgm:t>
    </dgm:pt>
    <dgm:pt modelId="{E8422C49-A3CD-437C-B15E-4253C77884EA}" type="sibTrans" cxnId="{63BC1083-0C95-4845-8878-9DB416E49F69}">
      <dgm:prSet/>
      <dgm:spPr/>
      <dgm:t>
        <a:bodyPr/>
        <a:lstStyle/>
        <a:p>
          <a:endParaRPr lang="ru-RU"/>
        </a:p>
      </dgm:t>
    </dgm:pt>
    <dgm:pt modelId="{773DB7AE-83A3-4F3F-82E5-715E09DAE8FE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rgbClr val="002060"/>
          </a:solidFill>
        </a:ln>
      </dgm:spPr>
      <dgm:t>
        <a:bodyPr/>
        <a:lstStyle/>
        <a:p>
          <a:pPr rtl="0"/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помощь в записывании лекций, подготовке заданий, мероприятий; </a:t>
          </a:r>
          <a:endParaRPr kumimoji="0" lang="ru-RU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gm:t>
    </dgm:pt>
    <dgm:pt modelId="{168D4187-6C9D-4FF3-B878-C6B58CF98A1F}" type="parTrans" cxnId="{1B0630B7-5361-4CB6-AD5B-D6172EA754F8}">
      <dgm:prSet/>
      <dgm:spPr/>
      <dgm:t>
        <a:bodyPr/>
        <a:lstStyle/>
        <a:p>
          <a:endParaRPr lang="ru-RU"/>
        </a:p>
      </dgm:t>
    </dgm:pt>
    <dgm:pt modelId="{52B4FF25-9478-4F33-92E6-EF7D7D018E75}" type="sibTrans" cxnId="{1B0630B7-5361-4CB6-AD5B-D6172EA754F8}">
      <dgm:prSet/>
      <dgm:spPr/>
      <dgm:t>
        <a:bodyPr/>
        <a:lstStyle/>
        <a:p>
          <a:endParaRPr lang="ru-RU"/>
        </a:p>
      </dgm:t>
    </dgm:pt>
    <dgm:pt modelId="{4165CC82-BD65-47B0-9A2F-3CD1666DE6C4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помощь и поддержка во </a:t>
          </a:r>
          <a:r>
            <a:rPr kumimoji="0" lang="ru-RU" sz="20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внеучебной</a:t>
          </a:r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и </a:t>
          </a:r>
          <a:r>
            <a:rPr kumimoji="0" lang="ru-RU" sz="20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досуговой</a:t>
          </a:r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деятельности; </a:t>
          </a:r>
          <a:endParaRPr kumimoji="0" lang="ru-RU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gm:t>
    </dgm:pt>
    <dgm:pt modelId="{18269A4C-A222-4B6F-8688-2C7EB83A0984}" type="parTrans" cxnId="{E616D384-B242-4AD2-BAC3-B8C2573B18F5}">
      <dgm:prSet/>
      <dgm:spPr/>
      <dgm:t>
        <a:bodyPr/>
        <a:lstStyle/>
        <a:p>
          <a:endParaRPr lang="ru-RU"/>
        </a:p>
      </dgm:t>
    </dgm:pt>
    <dgm:pt modelId="{26C2F16D-34C1-4F38-8296-AEB9EB782509}" type="sibTrans" cxnId="{E616D384-B242-4AD2-BAC3-B8C2573B18F5}">
      <dgm:prSet/>
      <dgm:spPr/>
      <dgm:t>
        <a:bodyPr/>
        <a:lstStyle/>
        <a:p>
          <a:endParaRPr lang="ru-RU"/>
        </a:p>
      </dgm:t>
    </dgm:pt>
    <dgm:pt modelId="{07C2733C-2603-49AF-AEA0-F0E98D03100E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сопровождение на переменах, содействие в развитии межличностных контактов и отношений</a:t>
          </a:r>
          <a:endParaRPr kumimoji="0" lang="ru-RU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6FB56484-86B2-47F6-9658-84FB5E57C50D}" type="parTrans" cxnId="{2F1557DC-4A74-4BDA-AE01-7B9EC1CC1A7C}">
      <dgm:prSet/>
      <dgm:spPr/>
      <dgm:t>
        <a:bodyPr/>
        <a:lstStyle/>
        <a:p>
          <a:endParaRPr lang="ru-RU"/>
        </a:p>
      </dgm:t>
    </dgm:pt>
    <dgm:pt modelId="{F4631F8E-CE52-4D5B-B98C-15DDD5031318}" type="sibTrans" cxnId="{2F1557DC-4A74-4BDA-AE01-7B9EC1CC1A7C}">
      <dgm:prSet/>
      <dgm:spPr/>
      <dgm:t>
        <a:bodyPr/>
        <a:lstStyle/>
        <a:p>
          <a:endParaRPr lang="ru-RU"/>
        </a:p>
      </dgm:t>
    </dgm:pt>
    <dgm:pt modelId="{0A09A404-8428-4C4D-AFF1-046795253C70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rgbClr val="002060"/>
          </a:solidFill>
        </a:ln>
      </dgm:spPr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совместное выполнение творческих заданий, реализация социальных проектов и пр. </a:t>
          </a:r>
          <a:endParaRPr kumimoji="0" lang="ru-RU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18E3CA54-424B-47F3-A360-59B81EEA02EA}" type="parTrans" cxnId="{E014CFFE-9CB1-489F-A336-99344ABE9BEA}">
      <dgm:prSet/>
      <dgm:spPr/>
      <dgm:t>
        <a:bodyPr/>
        <a:lstStyle/>
        <a:p>
          <a:endParaRPr lang="ru-RU"/>
        </a:p>
      </dgm:t>
    </dgm:pt>
    <dgm:pt modelId="{E6D50932-CF8F-4F46-BC04-966CE0A65AC8}" type="sibTrans" cxnId="{E014CFFE-9CB1-489F-A336-99344ABE9BEA}">
      <dgm:prSet/>
      <dgm:spPr/>
      <dgm:t>
        <a:bodyPr/>
        <a:lstStyle/>
        <a:p>
          <a:endParaRPr lang="ru-RU"/>
        </a:p>
      </dgm:t>
    </dgm:pt>
    <dgm:pt modelId="{7C3D63FC-B43A-475D-A098-C2F4D842CDD5}" type="pres">
      <dgm:prSet presAssocID="{2CA67D18-BEFE-4343-853E-3F3EB385F94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BD440A-343D-4174-B2CC-1D8DD806BCDA}" type="pres">
      <dgm:prSet presAssocID="{6E097075-2D52-4CAE-8933-B6DEA51D69AC}" presName="parentLin" presStyleCnt="0"/>
      <dgm:spPr/>
    </dgm:pt>
    <dgm:pt modelId="{FB1DA9F9-A128-404F-BC62-3CA2E25CE988}" type="pres">
      <dgm:prSet presAssocID="{6E097075-2D52-4CAE-8933-B6DEA51D69A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88C3313A-D4A5-43AE-9809-5E9F140657BE}" type="pres">
      <dgm:prSet presAssocID="{6E097075-2D52-4CAE-8933-B6DEA51D69AC}" presName="parentText" presStyleLbl="node1" presStyleIdx="0" presStyleCnt="6" custScaleX="1191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D5052-4B71-4689-91AC-BCF56864870B}" type="pres">
      <dgm:prSet presAssocID="{6E097075-2D52-4CAE-8933-B6DEA51D69AC}" presName="negativeSpace" presStyleCnt="0"/>
      <dgm:spPr/>
    </dgm:pt>
    <dgm:pt modelId="{C4EEB7C4-D9E6-45E1-AC7D-C4A39AF69519}" type="pres">
      <dgm:prSet presAssocID="{6E097075-2D52-4CAE-8933-B6DEA51D69AC}" presName="childText" presStyleLbl="conFgAcc1" presStyleIdx="0" presStyleCnt="6" custLinFactNeighborX="943" custLinFactNeighborY="-4353">
        <dgm:presLayoutVars>
          <dgm:bulletEnabled val="1"/>
        </dgm:presLayoutVars>
      </dgm:prSet>
      <dgm:spPr/>
    </dgm:pt>
    <dgm:pt modelId="{0B88F0E2-7B8A-497C-A0B1-3152DF250E16}" type="pres">
      <dgm:prSet presAssocID="{63782933-948C-46A0-9115-339FC9CA0ABD}" presName="spaceBetweenRectangles" presStyleCnt="0"/>
      <dgm:spPr/>
    </dgm:pt>
    <dgm:pt modelId="{CDE83CE0-EB8E-4F7A-86B7-E5FFAE733CFF}" type="pres">
      <dgm:prSet presAssocID="{264B3B08-78CE-4864-B125-C456AA882294}" presName="parentLin" presStyleCnt="0"/>
      <dgm:spPr/>
    </dgm:pt>
    <dgm:pt modelId="{0A23B90B-C3F2-4FA4-BD6A-1A590768B427}" type="pres">
      <dgm:prSet presAssocID="{264B3B08-78CE-4864-B125-C456AA88229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33B696F-09E1-405C-88D8-47FEC2085355}" type="pres">
      <dgm:prSet presAssocID="{264B3B08-78CE-4864-B125-C456AA882294}" presName="parentText" presStyleLbl="node1" presStyleIdx="1" presStyleCnt="6" custScaleX="1191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94667-7290-4626-A4E3-CC9357C06BE3}" type="pres">
      <dgm:prSet presAssocID="{264B3B08-78CE-4864-B125-C456AA882294}" presName="negativeSpace" presStyleCnt="0"/>
      <dgm:spPr/>
    </dgm:pt>
    <dgm:pt modelId="{FF6F56E7-1E42-4B6F-A0AD-5AECAD31B209}" type="pres">
      <dgm:prSet presAssocID="{264B3B08-78CE-4864-B125-C456AA882294}" presName="childText" presStyleLbl="conFgAcc1" presStyleIdx="1" presStyleCnt="6">
        <dgm:presLayoutVars>
          <dgm:bulletEnabled val="1"/>
        </dgm:presLayoutVars>
      </dgm:prSet>
      <dgm:spPr/>
    </dgm:pt>
    <dgm:pt modelId="{DC735792-A126-4A3E-AAF2-9E8034FBF1F7}" type="pres">
      <dgm:prSet presAssocID="{E8422C49-A3CD-437C-B15E-4253C77884EA}" presName="spaceBetweenRectangles" presStyleCnt="0"/>
      <dgm:spPr/>
    </dgm:pt>
    <dgm:pt modelId="{C11D073F-0AAF-4FDC-916D-CE5066C49439}" type="pres">
      <dgm:prSet presAssocID="{773DB7AE-83A3-4F3F-82E5-715E09DAE8FE}" presName="parentLin" presStyleCnt="0"/>
      <dgm:spPr/>
    </dgm:pt>
    <dgm:pt modelId="{FC97B97C-CADE-4ECB-AAD9-2CF60A7C6D0C}" type="pres">
      <dgm:prSet presAssocID="{773DB7AE-83A3-4F3F-82E5-715E09DAE8FE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24B8D360-950F-48F1-8571-EBC22DB444FA}" type="pres">
      <dgm:prSet presAssocID="{773DB7AE-83A3-4F3F-82E5-715E09DAE8FE}" presName="parentText" presStyleLbl="node1" presStyleIdx="2" presStyleCnt="6" custScaleX="1191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64D83-EEAE-4F32-9336-96C331B41A8E}" type="pres">
      <dgm:prSet presAssocID="{773DB7AE-83A3-4F3F-82E5-715E09DAE8FE}" presName="negativeSpace" presStyleCnt="0"/>
      <dgm:spPr/>
    </dgm:pt>
    <dgm:pt modelId="{DAC21F3D-3ED8-4C08-B26F-0240B097EF71}" type="pres">
      <dgm:prSet presAssocID="{773DB7AE-83A3-4F3F-82E5-715E09DAE8FE}" presName="childText" presStyleLbl="conFgAcc1" presStyleIdx="2" presStyleCnt="6">
        <dgm:presLayoutVars>
          <dgm:bulletEnabled val="1"/>
        </dgm:presLayoutVars>
      </dgm:prSet>
      <dgm:spPr/>
    </dgm:pt>
    <dgm:pt modelId="{2EA3498E-AD60-4871-BF0F-2A30E40B82A2}" type="pres">
      <dgm:prSet presAssocID="{52B4FF25-9478-4F33-92E6-EF7D7D018E75}" presName="spaceBetweenRectangles" presStyleCnt="0"/>
      <dgm:spPr/>
    </dgm:pt>
    <dgm:pt modelId="{C46D7944-8382-4B26-ACC2-8C7203CF2C57}" type="pres">
      <dgm:prSet presAssocID="{4165CC82-BD65-47B0-9A2F-3CD1666DE6C4}" presName="parentLin" presStyleCnt="0"/>
      <dgm:spPr/>
    </dgm:pt>
    <dgm:pt modelId="{FCCC971A-64F1-419C-BEAC-AAE1450CF2F0}" type="pres">
      <dgm:prSet presAssocID="{4165CC82-BD65-47B0-9A2F-3CD1666DE6C4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AEE0A8DD-A69C-46C3-A02F-F69C3925EA3A}" type="pres">
      <dgm:prSet presAssocID="{4165CC82-BD65-47B0-9A2F-3CD1666DE6C4}" presName="parentText" presStyleLbl="node1" presStyleIdx="3" presStyleCnt="6" custScaleX="1191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B1A90-F9B9-446B-8FA8-4D1AC126D418}" type="pres">
      <dgm:prSet presAssocID="{4165CC82-BD65-47B0-9A2F-3CD1666DE6C4}" presName="negativeSpace" presStyleCnt="0"/>
      <dgm:spPr/>
    </dgm:pt>
    <dgm:pt modelId="{042A81E2-949A-4422-8419-A439A29E9FD2}" type="pres">
      <dgm:prSet presAssocID="{4165CC82-BD65-47B0-9A2F-3CD1666DE6C4}" presName="childText" presStyleLbl="conFgAcc1" presStyleIdx="3" presStyleCnt="6">
        <dgm:presLayoutVars>
          <dgm:bulletEnabled val="1"/>
        </dgm:presLayoutVars>
      </dgm:prSet>
      <dgm:spPr/>
    </dgm:pt>
    <dgm:pt modelId="{246B9E21-DEFA-4F92-B4F3-513586A6C8AD}" type="pres">
      <dgm:prSet presAssocID="{26C2F16D-34C1-4F38-8296-AEB9EB782509}" presName="spaceBetweenRectangles" presStyleCnt="0"/>
      <dgm:spPr/>
    </dgm:pt>
    <dgm:pt modelId="{CA35F8AD-96BD-418C-85FF-2AA5B54797A7}" type="pres">
      <dgm:prSet presAssocID="{07C2733C-2603-49AF-AEA0-F0E98D03100E}" presName="parentLin" presStyleCnt="0"/>
      <dgm:spPr/>
    </dgm:pt>
    <dgm:pt modelId="{FAAC3599-8250-4A2B-A8A8-29FD7D554F58}" type="pres">
      <dgm:prSet presAssocID="{07C2733C-2603-49AF-AEA0-F0E98D03100E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83D9CAA8-1AC2-4DDD-BFBF-2360ADFB55F3}" type="pres">
      <dgm:prSet presAssocID="{07C2733C-2603-49AF-AEA0-F0E98D03100E}" presName="parentText" presStyleLbl="node1" presStyleIdx="4" presStyleCnt="6" custScaleX="1191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0C4CB-1A1B-41B0-94F1-AC05FACBAFDE}" type="pres">
      <dgm:prSet presAssocID="{07C2733C-2603-49AF-AEA0-F0E98D03100E}" presName="negativeSpace" presStyleCnt="0"/>
      <dgm:spPr/>
    </dgm:pt>
    <dgm:pt modelId="{744BEC09-55D8-4162-BEC7-5A20016D2F47}" type="pres">
      <dgm:prSet presAssocID="{07C2733C-2603-49AF-AEA0-F0E98D03100E}" presName="childText" presStyleLbl="conFgAcc1" presStyleIdx="4" presStyleCnt="6">
        <dgm:presLayoutVars>
          <dgm:bulletEnabled val="1"/>
        </dgm:presLayoutVars>
      </dgm:prSet>
      <dgm:spPr/>
    </dgm:pt>
    <dgm:pt modelId="{D440C671-991B-40A5-AE5E-C1A16FC23EAA}" type="pres">
      <dgm:prSet presAssocID="{F4631F8E-CE52-4D5B-B98C-15DDD5031318}" presName="spaceBetweenRectangles" presStyleCnt="0"/>
      <dgm:spPr/>
    </dgm:pt>
    <dgm:pt modelId="{6016F037-50D8-41B3-A254-8E3AB9B32157}" type="pres">
      <dgm:prSet presAssocID="{0A09A404-8428-4C4D-AFF1-046795253C70}" presName="parentLin" presStyleCnt="0"/>
      <dgm:spPr/>
    </dgm:pt>
    <dgm:pt modelId="{71317824-D4E8-4038-AF69-DB9D600DDA77}" type="pres">
      <dgm:prSet presAssocID="{0A09A404-8428-4C4D-AFF1-046795253C70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834280C5-1CDE-442E-A150-2124EF9A821C}" type="pres">
      <dgm:prSet presAssocID="{0A09A404-8428-4C4D-AFF1-046795253C70}" presName="parentText" presStyleLbl="node1" presStyleIdx="5" presStyleCnt="6" custScaleX="1190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44018-1669-421B-B21A-88640FC074F5}" type="pres">
      <dgm:prSet presAssocID="{0A09A404-8428-4C4D-AFF1-046795253C70}" presName="negativeSpace" presStyleCnt="0"/>
      <dgm:spPr/>
    </dgm:pt>
    <dgm:pt modelId="{F0770629-934F-415D-8370-313A69F6AEA9}" type="pres">
      <dgm:prSet presAssocID="{0A09A404-8428-4C4D-AFF1-046795253C70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43D9D92-6D60-4385-950D-FF5BF8AF7549}" type="presOf" srcId="{0A09A404-8428-4C4D-AFF1-046795253C70}" destId="{71317824-D4E8-4038-AF69-DB9D600DDA77}" srcOrd="0" destOrd="0" presId="urn:microsoft.com/office/officeart/2005/8/layout/list1"/>
    <dgm:cxn modelId="{1B0630B7-5361-4CB6-AD5B-D6172EA754F8}" srcId="{2CA67D18-BEFE-4343-853E-3F3EB385F940}" destId="{773DB7AE-83A3-4F3F-82E5-715E09DAE8FE}" srcOrd="2" destOrd="0" parTransId="{168D4187-6C9D-4FF3-B878-C6B58CF98A1F}" sibTransId="{52B4FF25-9478-4F33-92E6-EF7D7D018E75}"/>
    <dgm:cxn modelId="{A9918BD8-826E-488B-BC3B-6A62623F3CCF}" type="presOf" srcId="{0A09A404-8428-4C4D-AFF1-046795253C70}" destId="{834280C5-1CDE-442E-A150-2124EF9A821C}" srcOrd="1" destOrd="0" presId="urn:microsoft.com/office/officeart/2005/8/layout/list1"/>
    <dgm:cxn modelId="{1F993CB9-34A5-40CE-AD65-78F2230D161E}" type="presOf" srcId="{07C2733C-2603-49AF-AEA0-F0E98D03100E}" destId="{83D9CAA8-1AC2-4DDD-BFBF-2360ADFB55F3}" srcOrd="1" destOrd="0" presId="urn:microsoft.com/office/officeart/2005/8/layout/list1"/>
    <dgm:cxn modelId="{E809CFC6-86CD-45EC-9770-31FF67FEEC01}" type="presOf" srcId="{264B3B08-78CE-4864-B125-C456AA882294}" destId="{233B696F-09E1-405C-88D8-47FEC2085355}" srcOrd="1" destOrd="0" presId="urn:microsoft.com/office/officeart/2005/8/layout/list1"/>
    <dgm:cxn modelId="{297B9819-345F-4BF5-9943-6891A78497A1}" srcId="{2CA67D18-BEFE-4343-853E-3F3EB385F940}" destId="{6E097075-2D52-4CAE-8933-B6DEA51D69AC}" srcOrd="0" destOrd="0" parTransId="{72C1F238-DFFC-4965-81C5-82FBCF05CAB7}" sibTransId="{63782933-948C-46A0-9115-339FC9CA0ABD}"/>
    <dgm:cxn modelId="{E616D384-B242-4AD2-BAC3-B8C2573B18F5}" srcId="{2CA67D18-BEFE-4343-853E-3F3EB385F940}" destId="{4165CC82-BD65-47B0-9A2F-3CD1666DE6C4}" srcOrd="3" destOrd="0" parTransId="{18269A4C-A222-4B6F-8688-2C7EB83A0984}" sibTransId="{26C2F16D-34C1-4F38-8296-AEB9EB782509}"/>
    <dgm:cxn modelId="{86395C87-465D-4465-AD73-DC1B1713E9B3}" type="presOf" srcId="{07C2733C-2603-49AF-AEA0-F0E98D03100E}" destId="{FAAC3599-8250-4A2B-A8A8-29FD7D554F58}" srcOrd="0" destOrd="0" presId="urn:microsoft.com/office/officeart/2005/8/layout/list1"/>
    <dgm:cxn modelId="{E51E3846-3476-4074-B706-F7DE5FA365B1}" type="presOf" srcId="{4165CC82-BD65-47B0-9A2F-3CD1666DE6C4}" destId="{AEE0A8DD-A69C-46C3-A02F-F69C3925EA3A}" srcOrd="1" destOrd="0" presId="urn:microsoft.com/office/officeart/2005/8/layout/list1"/>
    <dgm:cxn modelId="{2F1557DC-4A74-4BDA-AE01-7B9EC1CC1A7C}" srcId="{2CA67D18-BEFE-4343-853E-3F3EB385F940}" destId="{07C2733C-2603-49AF-AEA0-F0E98D03100E}" srcOrd="4" destOrd="0" parTransId="{6FB56484-86B2-47F6-9658-84FB5E57C50D}" sibTransId="{F4631F8E-CE52-4D5B-B98C-15DDD5031318}"/>
    <dgm:cxn modelId="{F7F99A29-4E20-4C31-BE83-E4E122207F44}" type="presOf" srcId="{773DB7AE-83A3-4F3F-82E5-715E09DAE8FE}" destId="{24B8D360-950F-48F1-8571-EBC22DB444FA}" srcOrd="1" destOrd="0" presId="urn:microsoft.com/office/officeart/2005/8/layout/list1"/>
    <dgm:cxn modelId="{187258D9-3A67-4214-BC93-E922046E8A42}" type="presOf" srcId="{2CA67D18-BEFE-4343-853E-3F3EB385F940}" destId="{7C3D63FC-B43A-475D-A098-C2F4D842CDD5}" srcOrd="0" destOrd="0" presId="urn:microsoft.com/office/officeart/2005/8/layout/list1"/>
    <dgm:cxn modelId="{9059DE64-6D96-4C4C-96D2-7161DBEC77B0}" type="presOf" srcId="{264B3B08-78CE-4864-B125-C456AA882294}" destId="{0A23B90B-C3F2-4FA4-BD6A-1A590768B427}" srcOrd="0" destOrd="0" presId="urn:microsoft.com/office/officeart/2005/8/layout/list1"/>
    <dgm:cxn modelId="{67294C03-27EE-451A-8A70-050D0B4C73FB}" type="presOf" srcId="{6E097075-2D52-4CAE-8933-B6DEA51D69AC}" destId="{FB1DA9F9-A128-404F-BC62-3CA2E25CE988}" srcOrd="0" destOrd="0" presId="urn:microsoft.com/office/officeart/2005/8/layout/list1"/>
    <dgm:cxn modelId="{3D0331A4-AB17-4FE3-A634-85D3E128363D}" type="presOf" srcId="{4165CC82-BD65-47B0-9A2F-3CD1666DE6C4}" destId="{FCCC971A-64F1-419C-BEAC-AAE1450CF2F0}" srcOrd="0" destOrd="0" presId="urn:microsoft.com/office/officeart/2005/8/layout/list1"/>
    <dgm:cxn modelId="{64C8688F-5855-4318-B79B-BC40EC66FE02}" type="presOf" srcId="{773DB7AE-83A3-4F3F-82E5-715E09DAE8FE}" destId="{FC97B97C-CADE-4ECB-AAD9-2CF60A7C6D0C}" srcOrd="0" destOrd="0" presId="urn:microsoft.com/office/officeart/2005/8/layout/list1"/>
    <dgm:cxn modelId="{2B6FF40A-BBCF-48A0-A4CD-C2AD46E035F3}" type="presOf" srcId="{6E097075-2D52-4CAE-8933-B6DEA51D69AC}" destId="{88C3313A-D4A5-43AE-9809-5E9F140657BE}" srcOrd="1" destOrd="0" presId="urn:microsoft.com/office/officeart/2005/8/layout/list1"/>
    <dgm:cxn modelId="{63BC1083-0C95-4845-8878-9DB416E49F69}" srcId="{2CA67D18-BEFE-4343-853E-3F3EB385F940}" destId="{264B3B08-78CE-4864-B125-C456AA882294}" srcOrd="1" destOrd="0" parTransId="{B9083CD1-C86E-4CEB-BE01-FC9F0655BC0F}" sibTransId="{E8422C49-A3CD-437C-B15E-4253C77884EA}"/>
    <dgm:cxn modelId="{E014CFFE-9CB1-489F-A336-99344ABE9BEA}" srcId="{2CA67D18-BEFE-4343-853E-3F3EB385F940}" destId="{0A09A404-8428-4C4D-AFF1-046795253C70}" srcOrd="5" destOrd="0" parTransId="{18E3CA54-424B-47F3-A360-59B81EEA02EA}" sibTransId="{E6D50932-CF8F-4F46-BC04-966CE0A65AC8}"/>
    <dgm:cxn modelId="{83F50A68-E30F-459F-937F-F999EBE8CC29}" type="presParOf" srcId="{7C3D63FC-B43A-475D-A098-C2F4D842CDD5}" destId="{AFBD440A-343D-4174-B2CC-1D8DD806BCDA}" srcOrd="0" destOrd="0" presId="urn:microsoft.com/office/officeart/2005/8/layout/list1"/>
    <dgm:cxn modelId="{16757275-FED7-4EFF-8FC8-1E7A14ECD793}" type="presParOf" srcId="{AFBD440A-343D-4174-B2CC-1D8DD806BCDA}" destId="{FB1DA9F9-A128-404F-BC62-3CA2E25CE988}" srcOrd="0" destOrd="0" presId="urn:microsoft.com/office/officeart/2005/8/layout/list1"/>
    <dgm:cxn modelId="{FF99C3D3-62A5-45A6-8784-F06B67CAAEBB}" type="presParOf" srcId="{AFBD440A-343D-4174-B2CC-1D8DD806BCDA}" destId="{88C3313A-D4A5-43AE-9809-5E9F140657BE}" srcOrd="1" destOrd="0" presId="urn:microsoft.com/office/officeart/2005/8/layout/list1"/>
    <dgm:cxn modelId="{76B06120-B2D4-49FC-9130-097FBD56D9BE}" type="presParOf" srcId="{7C3D63FC-B43A-475D-A098-C2F4D842CDD5}" destId="{967D5052-4B71-4689-91AC-BCF56864870B}" srcOrd="1" destOrd="0" presId="urn:microsoft.com/office/officeart/2005/8/layout/list1"/>
    <dgm:cxn modelId="{3D32BA05-422C-4C9C-A918-BC1592ACF88B}" type="presParOf" srcId="{7C3D63FC-B43A-475D-A098-C2F4D842CDD5}" destId="{C4EEB7C4-D9E6-45E1-AC7D-C4A39AF69519}" srcOrd="2" destOrd="0" presId="urn:microsoft.com/office/officeart/2005/8/layout/list1"/>
    <dgm:cxn modelId="{5316176B-89E8-40C4-BA8E-B763C75B50E9}" type="presParOf" srcId="{7C3D63FC-B43A-475D-A098-C2F4D842CDD5}" destId="{0B88F0E2-7B8A-497C-A0B1-3152DF250E16}" srcOrd="3" destOrd="0" presId="urn:microsoft.com/office/officeart/2005/8/layout/list1"/>
    <dgm:cxn modelId="{3FE526BB-88C0-40A0-88CD-7F4A998B3F15}" type="presParOf" srcId="{7C3D63FC-B43A-475D-A098-C2F4D842CDD5}" destId="{CDE83CE0-EB8E-4F7A-86B7-E5FFAE733CFF}" srcOrd="4" destOrd="0" presId="urn:microsoft.com/office/officeart/2005/8/layout/list1"/>
    <dgm:cxn modelId="{17A344B0-2465-4498-8575-86A3A5F73D5F}" type="presParOf" srcId="{CDE83CE0-EB8E-4F7A-86B7-E5FFAE733CFF}" destId="{0A23B90B-C3F2-4FA4-BD6A-1A590768B427}" srcOrd="0" destOrd="0" presId="urn:microsoft.com/office/officeart/2005/8/layout/list1"/>
    <dgm:cxn modelId="{581E798E-CE04-45BC-BEF4-091BA3EEFB97}" type="presParOf" srcId="{CDE83CE0-EB8E-4F7A-86B7-E5FFAE733CFF}" destId="{233B696F-09E1-405C-88D8-47FEC2085355}" srcOrd="1" destOrd="0" presId="urn:microsoft.com/office/officeart/2005/8/layout/list1"/>
    <dgm:cxn modelId="{E7EA90E5-AF97-47E7-BE26-7D813BE05AAD}" type="presParOf" srcId="{7C3D63FC-B43A-475D-A098-C2F4D842CDD5}" destId="{94494667-7290-4626-A4E3-CC9357C06BE3}" srcOrd="5" destOrd="0" presId="urn:microsoft.com/office/officeart/2005/8/layout/list1"/>
    <dgm:cxn modelId="{E11EEEB3-793B-4837-A263-B40694DA429A}" type="presParOf" srcId="{7C3D63FC-B43A-475D-A098-C2F4D842CDD5}" destId="{FF6F56E7-1E42-4B6F-A0AD-5AECAD31B209}" srcOrd="6" destOrd="0" presId="urn:microsoft.com/office/officeart/2005/8/layout/list1"/>
    <dgm:cxn modelId="{ED723D67-BC4B-4E79-A8D7-FA6DFD994601}" type="presParOf" srcId="{7C3D63FC-B43A-475D-A098-C2F4D842CDD5}" destId="{DC735792-A126-4A3E-AAF2-9E8034FBF1F7}" srcOrd="7" destOrd="0" presId="urn:microsoft.com/office/officeart/2005/8/layout/list1"/>
    <dgm:cxn modelId="{E42D8A82-5AC0-45F2-97E9-CDF1AEBB6278}" type="presParOf" srcId="{7C3D63FC-B43A-475D-A098-C2F4D842CDD5}" destId="{C11D073F-0AAF-4FDC-916D-CE5066C49439}" srcOrd="8" destOrd="0" presId="urn:microsoft.com/office/officeart/2005/8/layout/list1"/>
    <dgm:cxn modelId="{406B936B-D3C4-4180-9671-51AEE604DB41}" type="presParOf" srcId="{C11D073F-0AAF-4FDC-916D-CE5066C49439}" destId="{FC97B97C-CADE-4ECB-AAD9-2CF60A7C6D0C}" srcOrd="0" destOrd="0" presId="urn:microsoft.com/office/officeart/2005/8/layout/list1"/>
    <dgm:cxn modelId="{3B8BDEF7-B729-46C1-8584-FF51DD7BF0BC}" type="presParOf" srcId="{C11D073F-0AAF-4FDC-916D-CE5066C49439}" destId="{24B8D360-950F-48F1-8571-EBC22DB444FA}" srcOrd="1" destOrd="0" presId="urn:microsoft.com/office/officeart/2005/8/layout/list1"/>
    <dgm:cxn modelId="{A3892D3D-FDEF-47A7-89A3-31D79A72CCDC}" type="presParOf" srcId="{7C3D63FC-B43A-475D-A098-C2F4D842CDD5}" destId="{8B264D83-EEAE-4F32-9336-96C331B41A8E}" srcOrd="9" destOrd="0" presId="urn:microsoft.com/office/officeart/2005/8/layout/list1"/>
    <dgm:cxn modelId="{27F62711-A4D5-4AB2-A0E1-1FCED079781A}" type="presParOf" srcId="{7C3D63FC-B43A-475D-A098-C2F4D842CDD5}" destId="{DAC21F3D-3ED8-4C08-B26F-0240B097EF71}" srcOrd="10" destOrd="0" presId="urn:microsoft.com/office/officeart/2005/8/layout/list1"/>
    <dgm:cxn modelId="{5470EE44-95EF-4589-AB4A-65FA4B36AE00}" type="presParOf" srcId="{7C3D63FC-B43A-475D-A098-C2F4D842CDD5}" destId="{2EA3498E-AD60-4871-BF0F-2A30E40B82A2}" srcOrd="11" destOrd="0" presId="urn:microsoft.com/office/officeart/2005/8/layout/list1"/>
    <dgm:cxn modelId="{B32935CE-9D80-4702-907E-8ED80238E71B}" type="presParOf" srcId="{7C3D63FC-B43A-475D-A098-C2F4D842CDD5}" destId="{C46D7944-8382-4B26-ACC2-8C7203CF2C57}" srcOrd="12" destOrd="0" presId="urn:microsoft.com/office/officeart/2005/8/layout/list1"/>
    <dgm:cxn modelId="{AD5FD487-49D5-43CE-A649-C8404D11A8CE}" type="presParOf" srcId="{C46D7944-8382-4B26-ACC2-8C7203CF2C57}" destId="{FCCC971A-64F1-419C-BEAC-AAE1450CF2F0}" srcOrd="0" destOrd="0" presId="urn:microsoft.com/office/officeart/2005/8/layout/list1"/>
    <dgm:cxn modelId="{8AC40529-2FED-4B98-8AE4-67BC5F91A1BD}" type="presParOf" srcId="{C46D7944-8382-4B26-ACC2-8C7203CF2C57}" destId="{AEE0A8DD-A69C-46C3-A02F-F69C3925EA3A}" srcOrd="1" destOrd="0" presId="urn:microsoft.com/office/officeart/2005/8/layout/list1"/>
    <dgm:cxn modelId="{BE54577E-29B2-4316-9B0A-E7CE2D0CBD12}" type="presParOf" srcId="{7C3D63FC-B43A-475D-A098-C2F4D842CDD5}" destId="{731B1A90-F9B9-446B-8FA8-4D1AC126D418}" srcOrd="13" destOrd="0" presId="urn:microsoft.com/office/officeart/2005/8/layout/list1"/>
    <dgm:cxn modelId="{3D72D905-5686-4FCC-A888-1D8183B477FC}" type="presParOf" srcId="{7C3D63FC-B43A-475D-A098-C2F4D842CDD5}" destId="{042A81E2-949A-4422-8419-A439A29E9FD2}" srcOrd="14" destOrd="0" presId="urn:microsoft.com/office/officeart/2005/8/layout/list1"/>
    <dgm:cxn modelId="{5C81E1F5-07AB-492A-B494-4E36F5A32BF6}" type="presParOf" srcId="{7C3D63FC-B43A-475D-A098-C2F4D842CDD5}" destId="{246B9E21-DEFA-4F92-B4F3-513586A6C8AD}" srcOrd="15" destOrd="0" presId="urn:microsoft.com/office/officeart/2005/8/layout/list1"/>
    <dgm:cxn modelId="{D084C9D0-08C0-4690-84DF-ED2A213C953F}" type="presParOf" srcId="{7C3D63FC-B43A-475D-A098-C2F4D842CDD5}" destId="{CA35F8AD-96BD-418C-85FF-2AA5B54797A7}" srcOrd="16" destOrd="0" presId="urn:microsoft.com/office/officeart/2005/8/layout/list1"/>
    <dgm:cxn modelId="{FD734F51-B098-4140-9E91-DE9195AEF160}" type="presParOf" srcId="{CA35F8AD-96BD-418C-85FF-2AA5B54797A7}" destId="{FAAC3599-8250-4A2B-A8A8-29FD7D554F58}" srcOrd="0" destOrd="0" presId="urn:microsoft.com/office/officeart/2005/8/layout/list1"/>
    <dgm:cxn modelId="{A703F0F6-314F-45BA-9305-97F45D177D3F}" type="presParOf" srcId="{CA35F8AD-96BD-418C-85FF-2AA5B54797A7}" destId="{83D9CAA8-1AC2-4DDD-BFBF-2360ADFB55F3}" srcOrd="1" destOrd="0" presId="urn:microsoft.com/office/officeart/2005/8/layout/list1"/>
    <dgm:cxn modelId="{0AF716FA-CDEC-4540-8D48-9F40BFB16EA5}" type="presParOf" srcId="{7C3D63FC-B43A-475D-A098-C2F4D842CDD5}" destId="{1910C4CB-1A1B-41B0-94F1-AC05FACBAFDE}" srcOrd="17" destOrd="0" presId="urn:microsoft.com/office/officeart/2005/8/layout/list1"/>
    <dgm:cxn modelId="{BE82E194-FB99-4056-A06F-5C2E00630A65}" type="presParOf" srcId="{7C3D63FC-B43A-475D-A098-C2F4D842CDD5}" destId="{744BEC09-55D8-4162-BEC7-5A20016D2F47}" srcOrd="18" destOrd="0" presId="urn:microsoft.com/office/officeart/2005/8/layout/list1"/>
    <dgm:cxn modelId="{391AB45E-8A86-41CB-9AAD-109468A8525D}" type="presParOf" srcId="{7C3D63FC-B43A-475D-A098-C2F4D842CDD5}" destId="{D440C671-991B-40A5-AE5E-C1A16FC23EAA}" srcOrd="19" destOrd="0" presId="urn:microsoft.com/office/officeart/2005/8/layout/list1"/>
    <dgm:cxn modelId="{5CFB2B67-6FB0-4A4D-B7F5-606AE030E480}" type="presParOf" srcId="{7C3D63FC-B43A-475D-A098-C2F4D842CDD5}" destId="{6016F037-50D8-41B3-A254-8E3AB9B32157}" srcOrd="20" destOrd="0" presId="urn:microsoft.com/office/officeart/2005/8/layout/list1"/>
    <dgm:cxn modelId="{D9BF49E0-5FDF-4075-81C5-06B0596C3EBC}" type="presParOf" srcId="{6016F037-50D8-41B3-A254-8E3AB9B32157}" destId="{71317824-D4E8-4038-AF69-DB9D600DDA77}" srcOrd="0" destOrd="0" presId="urn:microsoft.com/office/officeart/2005/8/layout/list1"/>
    <dgm:cxn modelId="{CDD9709F-852C-44FE-B7F2-DD383B7D711E}" type="presParOf" srcId="{6016F037-50D8-41B3-A254-8E3AB9B32157}" destId="{834280C5-1CDE-442E-A150-2124EF9A821C}" srcOrd="1" destOrd="0" presId="urn:microsoft.com/office/officeart/2005/8/layout/list1"/>
    <dgm:cxn modelId="{E159BC67-CC0E-4EF1-868E-486EE24EC954}" type="presParOf" srcId="{7C3D63FC-B43A-475D-A098-C2F4D842CDD5}" destId="{F2F44018-1669-421B-B21A-88640FC074F5}" srcOrd="21" destOrd="0" presId="urn:microsoft.com/office/officeart/2005/8/layout/list1"/>
    <dgm:cxn modelId="{E4951A95-CE60-46B2-84C0-0E972C8BF8C8}" type="presParOf" srcId="{7C3D63FC-B43A-475D-A098-C2F4D842CDD5}" destId="{F0770629-934F-415D-8370-313A69F6AEA9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9663C9-8891-4ECE-9351-8050868BE6D3}">
      <dsp:nvSpPr>
        <dsp:cNvPr id="0" name=""/>
        <dsp:cNvSpPr/>
      </dsp:nvSpPr>
      <dsp:spPr>
        <a:xfrm>
          <a:off x="0" y="251711"/>
          <a:ext cx="835292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4FDE5-B04D-4163-8755-849EEBB574EC}">
      <dsp:nvSpPr>
        <dsp:cNvPr id="0" name=""/>
        <dsp:cNvSpPr/>
      </dsp:nvSpPr>
      <dsp:spPr>
        <a:xfrm>
          <a:off x="417646" y="791"/>
          <a:ext cx="6567113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itchFamily="18" charset="0"/>
            </a:rPr>
            <a:t>психологическое интернет-тестирование</a:t>
          </a:r>
          <a:endParaRPr lang="ru-RU" sz="2000" b="1" kern="1200" dirty="0">
            <a:latin typeface="Georgia" pitchFamily="18" charset="0"/>
          </a:endParaRPr>
        </a:p>
      </dsp:txBody>
      <dsp:txXfrm>
        <a:off x="417646" y="791"/>
        <a:ext cx="6567113" cy="501840"/>
      </dsp:txXfrm>
    </dsp:sp>
    <dsp:sp modelId="{70D8C3BE-D24C-4B85-B17F-07620059C1B9}">
      <dsp:nvSpPr>
        <dsp:cNvPr id="0" name=""/>
        <dsp:cNvSpPr/>
      </dsp:nvSpPr>
      <dsp:spPr>
        <a:xfrm>
          <a:off x="0" y="1022831"/>
          <a:ext cx="835292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F6C34-139A-4CD7-B80D-DC76AF3AF7E0}">
      <dsp:nvSpPr>
        <dsp:cNvPr id="0" name=""/>
        <dsp:cNvSpPr/>
      </dsp:nvSpPr>
      <dsp:spPr>
        <a:xfrm>
          <a:off x="417646" y="771911"/>
          <a:ext cx="6567113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itchFamily="18" charset="0"/>
            </a:rPr>
            <a:t>психологические тренинги со всеми участниками образовательного процесса</a:t>
          </a:r>
          <a:endParaRPr lang="ru-RU" sz="2000" b="1" kern="1200" dirty="0">
            <a:latin typeface="Georgia" pitchFamily="18" charset="0"/>
          </a:endParaRPr>
        </a:p>
      </dsp:txBody>
      <dsp:txXfrm>
        <a:off x="417646" y="771911"/>
        <a:ext cx="6567113" cy="501840"/>
      </dsp:txXfrm>
    </dsp:sp>
    <dsp:sp modelId="{D7408569-82F4-4200-898A-7C9DEE681DC8}">
      <dsp:nvSpPr>
        <dsp:cNvPr id="0" name=""/>
        <dsp:cNvSpPr/>
      </dsp:nvSpPr>
      <dsp:spPr>
        <a:xfrm>
          <a:off x="0" y="1793951"/>
          <a:ext cx="835292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D7BF9F-30E2-4742-B7D4-3300BADB380C}">
      <dsp:nvSpPr>
        <dsp:cNvPr id="0" name=""/>
        <dsp:cNvSpPr/>
      </dsp:nvSpPr>
      <dsp:spPr>
        <a:xfrm>
          <a:off x="417646" y="1543031"/>
          <a:ext cx="6567113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itchFamily="18" charset="0"/>
            </a:rPr>
            <a:t>Дискуссионные </a:t>
          </a:r>
          <a:r>
            <a:rPr lang="ru-RU" sz="2000" b="1" kern="1200" dirty="0" err="1" smtClean="0">
              <a:latin typeface="Georgia" pitchFamily="18" charset="0"/>
            </a:rPr>
            <a:t>онлайн-площадки</a:t>
          </a:r>
          <a:endParaRPr lang="ru-RU" sz="2000" b="1" kern="1200" dirty="0">
            <a:latin typeface="Georgia" pitchFamily="18" charset="0"/>
          </a:endParaRPr>
        </a:p>
      </dsp:txBody>
      <dsp:txXfrm>
        <a:off x="417646" y="1543031"/>
        <a:ext cx="6567113" cy="501840"/>
      </dsp:txXfrm>
    </dsp:sp>
    <dsp:sp modelId="{0EED6FA8-C160-41C9-89F1-AD05B06845DB}">
      <dsp:nvSpPr>
        <dsp:cNvPr id="0" name=""/>
        <dsp:cNvSpPr/>
      </dsp:nvSpPr>
      <dsp:spPr>
        <a:xfrm>
          <a:off x="0" y="2565072"/>
          <a:ext cx="835292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055C1D-4EB0-458F-B322-8A59BA4BF154}">
      <dsp:nvSpPr>
        <dsp:cNvPr id="0" name=""/>
        <dsp:cNvSpPr/>
      </dsp:nvSpPr>
      <dsp:spPr>
        <a:xfrm>
          <a:off x="417646" y="2314152"/>
          <a:ext cx="6567113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itchFamily="18" charset="0"/>
            </a:rPr>
            <a:t>мастер-классы для передачи профессионального опыта</a:t>
          </a:r>
          <a:endParaRPr lang="ru-RU" sz="2000" b="1" kern="1200" dirty="0">
            <a:latin typeface="Georgia" pitchFamily="18" charset="0"/>
          </a:endParaRPr>
        </a:p>
      </dsp:txBody>
      <dsp:txXfrm>
        <a:off x="417646" y="2314152"/>
        <a:ext cx="6567113" cy="501840"/>
      </dsp:txXfrm>
    </dsp:sp>
    <dsp:sp modelId="{9A658B9C-30BA-413F-B6F2-0FAB0478ED88}">
      <dsp:nvSpPr>
        <dsp:cNvPr id="0" name=""/>
        <dsp:cNvSpPr/>
      </dsp:nvSpPr>
      <dsp:spPr>
        <a:xfrm>
          <a:off x="0" y="3336192"/>
          <a:ext cx="835292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60CD3-A1FC-4AFE-9C87-BC695F573996}">
      <dsp:nvSpPr>
        <dsp:cNvPr id="0" name=""/>
        <dsp:cNvSpPr/>
      </dsp:nvSpPr>
      <dsp:spPr>
        <a:xfrm>
          <a:off x="417646" y="3085272"/>
          <a:ext cx="6567113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itchFamily="18" charset="0"/>
            </a:rPr>
            <a:t>адаптационные </a:t>
          </a:r>
          <a:r>
            <a:rPr lang="ru-RU" sz="2000" b="1" kern="1200" dirty="0" err="1" smtClean="0">
              <a:latin typeface="Georgia" pitchFamily="18" charset="0"/>
            </a:rPr>
            <a:t>онлайн-курсы</a:t>
          </a:r>
          <a:endParaRPr lang="ru-RU" sz="2000" b="1" kern="1200" dirty="0">
            <a:latin typeface="Georgia" pitchFamily="18" charset="0"/>
          </a:endParaRPr>
        </a:p>
      </dsp:txBody>
      <dsp:txXfrm>
        <a:off x="417646" y="3085272"/>
        <a:ext cx="6567113" cy="501840"/>
      </dsp:txXfrm>
    </dsp:sp>
    <dsp:sp modelId="{650C1DF2-9C52-4817-8336-796BFF76A2C2}">
      <dsp:nvSpPr>
        <dsp:cNvPr id="0" name=""/>
        <dsp:cNvSpPr/>
      </dsp:nvSpPr>
      <dsp:spPr>
        <a:xfrm>
          <a:off x="0" y="4107312"/>
          <a:ext cx="835292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3CC6A-1E49-46E5-901F-51C0993AB549}">
      <dsp:nvSpPr>
        <dsp:cNvPr id="0" name=""/>
        <dsp:cNvSpPr/>
      </dsp:nvSpPr>
      <dsp:spPr>
        <a:xfrm>
          <a:off x="417646" y="3856392"/>
          <a:ext cx="6855139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itchFamily="18" charset="0"/>
            </a:rPr>
            <a:t>Консультации в формате </a:t>
          </a:r>
          <a:r>
            <a:rPr lang="ru-RU" sz="2000" b="1" kern="1200" dirty="0" err="1" smtClean="0">
              <a:latin typeface="Georgia" pitchFamily="18" charset="0"/>
            </a:rPr>
            <a:t>онлайн-конференций</a:t>
          </a:r>
          <a:endParaRPr lang="ru-RU" sz="2000" b="1" kern="1200" dirty="0">
            <a:latin typeface="Georgia" pitchFamily="18" charset="0"/>
          </a:endParaRPr>
        </a:p>
      </dsp:txBody>
      <dsp:txXfrm>
        <a:off x="417646" y="3856392"/>
        <a:ext cx="6855139" cy="5018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D79BD1-4FC5-454F-9706-556847E79B67}">
      <dsp:nvSpPr>
        <dsp:cNvPr id="0" name=""/>
        <dsp:cNvSpPr/>
      </dsp:nvSpPr>
      <dsp:spPr>
        <a:xfrm>
          <a:off x="0" y="310817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EF1DF-B493-45ED-BD70-B9FC9C526C29}">
      <dsp:nvSpPr>
        <dsp:cNvPr id="0" name=""/>
        <dsp:cNvSpPr/>
      </dsp:nvSpPr>
      <dsp:spPr>
        <a:xfrm>
          <a:off x="411480" y="74657"/>
          <a:ext cx="6302861" cy="47232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Georgia" pitchFamily="18" charset="0"/>
            </a:rPr>
            <a:t>коммуникативные тренинги </a:t>
          </a:r>
          <a:endParaRPr lang="ru-RU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11480" y="74657"/>
        <a:ext cx="6302861" cy="472320"/>
      </dsp:txXfrm>
    </dsp:sp>
    <dsp:sp modelId="{25CD7B7F-DFC9-492E-A560-9571113B3642}">
      <dsp:nvSpPr>
        <dsp:cNvPr id="0" name=""/>
        <dsp:cNvSpPr/>
      </dsp:nvSpPr>
      <dsp:spPr>
        <a:xfrm>
          <a:off x="0" y="1036577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86102-1C71-472C-8542-7B5565E3F76B}">
      <dsp:nvSpPr>
        <dsp:cNvPr id="0" name=""/>
        <dsp:cNvSpPr/>
      </dsp:nvSpPr>
      <dsp:spPr>
        <a:xfrm>
          <a:off x="411480" y="800417"/>
          <a:ext cx="6297446" cy="47232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Georgia" pitchFamily="18" charset="0"/>
            </a:rPr>
            <a:t>тренинги личностного роста</a:t>
          </a:r>
          <a:endParaRPr lang="ru-RU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11480" y="800417"/>
        <a:ext cx="6297446" cy="472320"/>
      </dsp:txXfrm>
    </dsp:sp>
    <dsp:sp modelId="{D9D3C835-7FA2-4ABC-BB05-E551B59BA199}">
      <dsp:nvSpPr>
        <dsp:cNvPr id="0" name=""/>
        <dsp:cNvSpPr/>
      </dsp:nvSpPr>
      <dsp:spPr>
        <a:xfrm>
          <a:off x="0" y="1762337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6B0D2-2E1F-47B5-BF25-A3A577E24365}">
      <dsp:nvSpPr>
        <dsp:cNvPr id="0" name=""/>
        <dsp:cNvSpPr/>
      </dsp:nvSpPr>
      <dsp:spPr>
        <a:xfrm>
          <a:off x="411480" y="1526177"/>
          <a:ext cx="6346181" cy="47232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Georgia" pitchFamily="18" charset="0"/>
            </a:rPr>
            <a:t> тренинги развития интеллектуальных способностей</a:t>
          </a:r>
          <a:endParaRPr lang="ru-RU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11480" y="1526177"/>
        <a:ext cx="6346181" cy="472320"/>
      </dsp:txXfrm>
    </dsp:sp>
    <dsp:sp modelId="{FEE26650-9B33-43B8-ABFA-5D87627C285D}">
      <dsp:nvSpPr>
        <dsp:cNvPr id="0" name=""/>
        <dsp:cNvSpPr/>
      </dsp:nvSpPr>
      <dsp:spPr>
        <a:xfrm>
          <a:off x="0" y="2488097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52CD6-23AD-4D43-9C27-EF53B23B131B}">
      <dsp:nvSpPr>
        <dsp:cNvPr id="0" name=""/>
        <dsp:cNvSpPr/>
      </dsp:nvSpPr>
      <dsp:spPr>
        <a:xfrm>
          <a:off x="411480" y="2251937"/>
          <a:ext cx="6259483" cy="47232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Georgia" pitchFamily="18" charset="0"/>
            </a:rPr>
            <a:t>тренинги позитивного </a:t>
          </a:r>
          <a:r>
            <a:rPr lang="ru-RU" sz="1800" b="1" kern="1200" dirty="0" err="1" smtClean="0">
              <a:solidFill>
                <a:schemeClr val="tx1"/>
              </a:solidFill>
              <a:latin typeface="Georgia" pitchFamily="18" charset="0"/>
            </a:rPr>
            <a:t>самовосприятия</a:t>
          </a:r>
          <a:r>
            <a:rPr lang="ru-RU" sz="1800" b="1" kern="1200" dirty="0" smtClean="0">
              <a:solidFill>
                <a:schemeClr val="tx1"/>
              </a:solidFill>
              <a:latin typeface="Georgia" pitchFamily="18" charset="0"/>
            </a:rPr>
            <a:t> и уверенного поведения</a:t>
          </a:r>
          <a:endParaRPr lang="ru-RU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11480" y="2251937"/>
        <a:ext cx="6259483" cy="472320"/>
      </dsp:txXfrm>
    </dsp:sp>
    <dsp:sp modelId="{548DD1F5-B519-4BBD-A79A-59F6FE7C06A3}">
      <dsp:nvSpPr>
        <dsp:cNvPr id="0" name=""/>
        <dsp:cNvSpPr/>
      </dsp:nvSpPr>
      <dsp:spPr>
        <a:xfrm>
          <a:off x="0" y="3322345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3105C-662F-487E-A8DC-474AF451EEB5}">
      <dsp:nvSpPr>
        <dsp:cNvPr id="0" name=""/>
        <dsp:cNvSpPr/>
      </dsp:nvSpPr>
      <dsp:spPr>
        <a:xfrm>
          <a:off x="411480" y="2977697"/>
          <a:ext cx="6232407" cy="580807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Georgia" pitchFamily="18" charset="0"/>
            </a:rPr>
            <a:t>тренинги коррекции агрессивного и конфликтного поведения</a:t>
          </a:r>
          <a:endParaRPr lang="ru-RU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11480" y="2977697"/>
        <a:ext cx="6232407" cy="580807"/>
      </dsp:txXfrm>
    </dsp:sp>
    <dsp:sp modelId="{84E5D035-4C46-4502-A64D-411A0811012C}">
      <dsp:nvSpPr>
        <dsp:cNvPr id="0" name=""/>
        <dsp:cNvSpPr/>
      </dsp:nvSpPr>
      <dsp:spPr>
        <a:xfrm>
          <a:off x="0" y="4092493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7D5856-6927-4F7B-89FF-6AF00F84DC84}">
      <dsp:nvSpPr>
        <dsp:cNvPr id="0" name=""/>
        <dsp:cNvSpPr/>
      </dsp:nvSpPr>
      <dsp:spPr>
        <a:xfrm>
          <a:off x="444007" y="3820824"/>
          <a:ext cx="6232407" cy="47232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Georgia" pitchFamily="18" charset="0"/>
            </a:rPr>
            <a:t>адаптационные тренинги</a:t>
          </a:r>
          <a:endParaRPr lang="ru-RU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44007" y="3820824"/>
        <a:ext cx="6232407" cy="4723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9C641B-E0DF-47E0-BE05-800C6092A754}">
      <dsp:nvSpPr>
        <dsp:cNvPr id="0" name=""/>
        <dsp:cNvSpPr/>
      </dsp:nvSpPr>
      <dsp:spPr>
        <a:xfrm>
          <a:off x="-5106075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527F3-F023-4E7B-A9B7-DEA4D9C77639}">
      <dsp:nvSpPr>
        <dsp:cNvPr id="0" name=""/>
        <dsp:cNvSpPr/>
      </dsp:nvSpPr>
      <dsp:spPr>
        <a:xfrm>
          <a:off x="522325" y="298395"/>
          <a:ext cx="7655707" cy="795395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5266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smtClean="0">
              <a:latin typeface="+mj-lt"/>
              <a:cs typeface="Times New Roman" pitchFamily="18" charset="0"/>
            </a:rPr>
            <a:t>социометрия с целью определения статуса обучающегося в коллективе (Метод социометрических измерений Дж. Морено);</a:t>
          </a:r>
          <a:endParaRPr lang="ru-RU" sz="1400" b="1" kern="1200" dirty="0">
            <a:latin typeface="+mj-lt"/>
            <a:cs typeface="Times New Roman" pitchFamily="18" charset="0"/>
          </a:endParaRPr>
        </a:p>
      </dsp:txBody>
      <dsp:txXfrm>
        <a:off x="522325" y="298395"/>
        <a:ext cx="7655707" cy="795395"/>
      </dsp:txXfrm>
    </dsp:sp>
    <dsp:sp modelId="{71620DF4-00D5-4CDD-A9C5-5B87BF611DA1}">
      <dsp:nvSpPr>
        <dsp:cNvPr id="0" name=""/>
        <dsp:cNvSpPr/>
      </dsp:nvSpPr>
      <dsp:spPr>
        <a:xfrm>
          <a:off x="51566" y="225768"/>
          <a:ext cx="941519" cy="940648"/>
        </a:xfrm>
        <a:prstGeom prst="ellipse">
          <a:avLst/>
        </a:prstGeom>
        <a:solidFill>
          <a:schemeClr val="bg1">
            <a:lumMod val="65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86CB2D78-0D92-487D-9632-695F065E8ACE}">
      <dsp:nvSpPr>
        <dsp:cNvPr id="0" name=""/>
        <dsp:cNvSpPr/>
      </dsp:nvSpPr>
      <dsp:spPr>
        <a:xfrm>
          <a:off x="921515" y="1307265"/>
          <a:ext cx="7256517" cy="866840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диагностика уровня ситуативной и личностной тревожности (Тест шкала реактивной и личностной тревожности </a:t>
          </a:r>
          <a:r>
            <a:rPr lang="ru-RU" sz="1400" b="1" kern="1200" dirty="0" err="1" smtClean="0">
              <a:solidFill>
                <a:schemeClr val="tx1"/>
              </a:solidFill>
              <a:latin typeface="+mj-lt"/>
              <a:cs typeface="Times New Roman" pitchFamily="18" charset="0"/>
            </a:rPr>
            <a:t>Спилбергера-Ханина</a:t>
          </a:r>
          <a:r>
            <a:rPr lang="ru-RU" sz="14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), с целью определения </a:t>
          </a:r>
          <a:r>
            <a:rPr lang="ru-RU" sz="1400" b="1" kern="1200" dirty="0" err="1" smtClean="0">
              <a:solidFill>
                <a:schemeClr val="tx1"/>
              </a:solidFill>
              <a:latin typeface="+mj-lt"/>
              <a:cs typeface="Times New Roman" pitchFamily="18" charset="0"/>
            </a:rPr>
            <a:t>сформированности</a:t>
          </a:r>
          <a:r>
            <a:rPr lang="ru-RU" sz="14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эмоционально-волевой сферы;</a:t>
          </a:r>
        </a:p>
      </dsp:txBody>
      <dsp:txXfrm>
        <a:off x="921515" y="1307265"/>
        <a:ext cx="7256517" cy="866840"/>
      </dsp:txXfrm>
    </dsp:sp>
    <dsp:sp modelId="{558BFAA0-E9BC-4583-90E0-0F644A264E1B}">
      <dsp:nvSpPr>
        <dsp:cNvPr id="0" name=""/>
        <dsp:cNvSpPr/>
      </dsp:nvSpPr>
      <dsp:spPr>
        <a:xfrm>
          <a:off x="440298" y="1243719"/>
          <a:ext cx="962433" cy="993931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05C47-AC8D-41C9-8CA3-973D0ECC5236}">
      <dsp:nvSpPr>
        <dsp:cNvPr id="0" name=""/>
        <dsp:cNvSpPr/>
      </dsp:nvSpPr>
      <dsp:spPr>
        <a:xfrm>
          <a:off x="910485" y="2494099"/>
          <a:ext cx="7256517" cy="920133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j-lt"/>
              <a:cs typeface="Times New Roman" pitchFamily="18" charset="0"/>
            </a:rPr>
            <a:t> </a:t>
          </a:r>
          <a:r>
            <a:rPr lang="ru-RU" sz="14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диагностика уровней адаптированности, </a:t>
          </a:r>
          <a:r>
            <a:rPr lang="ru-RU" sz="1400" b="1" kern="1200" dirty="0" err="1" smtClean="0">
              <a:solidFill>
                <a:schemeClr val="tx1"/>
              </a:solidFill>
              <a:latin typeface="+mj-lt"/>
              <a:cs typeface="Times New Roman" pitchFamily="18" charset="0"/>
            </a:rPr>
            <a:t>неадаптированности</a:t>
          </a:r>
          <a:r>
            <a:rPr lang="ru-RU" sz="14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и </a:t>
          </a:r>
          <a:r>
            <a:rPr lang="ru-RU" sz="1400" b="1" kern="1200" dirty="0" err="1" smtClean="0">
              <a:solidFill>
                <a:schemeClr val="tx1"/>
              </a:solidFill>
              <a:latin typeface="+mj-lt"/>
              <a:cs typeface="Times New Roman" pitchFamily="18" charset="0"/>
            </a:rPr>
            <a:t>дезадаптированности</a:t>
          </a:r>
          <a:r>
            <a:rPr lang="ru-RU" sz="14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(Методика определения личностной </a:t>
          </a:r>
          <a:r>
            <a:rPr lang="ru-RU" sz="1400" b="1" kern="1200" dirty="0" err="1" smtClean="0">
              <a:solidFill>
                <a:schemeClr val="tx1"/>
              </a:solidFill>
              <a:latin typeface="+mj-lt"/>
              <a:cs typeface="Times New Roman" pitchFamily="18" charset="0"/>
            </a:rPr>
            <a:t>адаптированности</a:t>
          </a:r>
          <a:r>
            <a:rPr lang="ru-RU" sz="14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А. В. Фурман), с целью определения </a:t>
          </a:r>
          <a:r>
            <a:rPr lang="ru-RU" sz="1400" b="1" kern="1200" dirty="0" err="1" smtClean="0">
              <a:solidFill>
                <a:schemeClr val="tx1"/>
              </a:solidFill>
              <a:latin typeface="+mj-lt"/>
              <a:cs typeface="Times New Roman" pitchFamily="18" charset="0"/>
            </a:rPr>
            <a:t>адаптированности</a:t>
          </a:r>
          <a:r>
            <a:rPr lang="ru-RU" sz="14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как качества личности обучающихся;</a:t>
          </a:r>
        </a:p>
      </dsp:txBody>
      <dsp:txXfrm>
        <a:off x="910485" y="2494099"/>
        <a:ext cx="7256517" cy="920133"/>
      </dsp:txXfrm>
    </dsp:sp>
    <dsp:sp modelId="{E5EEFA6C-CB88-4ED7-B14E-D0CC4CB19877}">
      <dsp:nvSpPr>
        <dsp:cNvPr id="0" name=""/>
        <dsp:cNvSpPr/>
      </dsp:nvSpPr>
      <dsp:spPr>
        <a:xfrm>
          <a:off x="396581" y="2495061"/>
          <a:ext cx="907967" cy="883815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F28FC6-A3B8-4800-8F24-17F2B2BCE31B}">
      <dsp:nvSpPr>
        <dsp:cNvPr id="0" name=""/>
        <dsp:cNvSpPr/>
      </dsp:nvSpPr>
      <dsp:spPr>
        <a:xfrm>
          <a:off x="511454" y="3696143"/>
          <a:ext cx="7655707" cy="497265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диагностика уровня самооценки (методика Дембо-Рубинштейн).</a:t>
          </a:r>
        </a:p>
      </dsp:txBody>
      <dsp:txXfrm>
        <a:off x="511454" y="3696143"/>
        <a:ext cx="7655707" cy="497265"/>
      </dsp:txXfrm>
    </dsp:sp>
    <dsp:sp modelId="{B3DD350F-3EF8-4C03-9F54-DD571D3CFD86}">
      <dsp:nvSpPr>
        <dsp:cNvPr id="0" name=""/>
        <dsp:cNvSpPr/>
      </dsp:nvSpPr>
      <dsp:spPr>
        <a:xfrm>
          <a:off x="14811" y="3495092"/>
          <a:ext cx="926636" cy="846321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9C641B-E0DF-47E0-BE05-800C6092A754}">
      <dsp:nvSpPr>
        <dsp:cNvPr id="0" name=""/>
        <dsp:cNvSpPr/>
      </dsp:nvSpPr>
      <dsp:spPr>
        <a:xfrm>
          <a:off x="-5290890" y="-812072"/>
          <a:ext cx="6314098" cy="6314098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527F3-F023-4E7B-A9B7-DEA4D9C77639}">
      <dsp:nvSpPr>
        <dsp:cNvPr id="0" name=""/>
        <dsp:cNvSpPr/>
      </dsp:nvSpPr>
      <dsp:spPr>
        <a:xfrm>
          <a:off x="541251" y="309207"/>
          <a:ext cx="7470209" cy="824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269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kern="1200" smtClean="0">
              <a:latin typeface="Georgia" pitchFamily="18" charset="0"/>
            </a:rPr>
            <a:t>чат-боты (виртуальные помощники) для абитуриентов и первокурсников</a:t>
          </a:r>
          <a:endParaRPr lang="ru-RU" sz="2400" b="0" kern="1200" dirty="0">
            <a:latin typeface="Georgia" pitchFamily="18" charset="0"/>
            <a:cs typeface="Times New Roman" pitchFamily="18" charset="0"/>
          </a:endParaRPr>
        </a:p>
      </dsp:txBody>
      <dsp:txXfrm>
        <a:off x="541251" y="309207"/>
        <a:ext cx="7470209" cy="824215"/>
      </dsp:txXfrm>
    </dsp:sp>
    <dsp:sp modelId="{71620DF4-00D5-4CDD-A9C5-5B87BF611DA1}">
      <dsp:nvSpPr>
        <dsp:cNvPr id="0" name=""/>
        <dsp:cNvSpPr/>
      </dsp:nvSpPr>
      <dsp:spPr>
        <a:xfrm>
          <a:off x="53434" y="233948"/>
          <a:ext cx="975633" cy="9747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6CB2D78-0D92-487D-9632-695F065E8ACE}">
      <dsp:nvSpPr>
        <dsp:cNvPr id="0" name=""/>
        <dsp:cNvSpPr/>
      </dsp:nvSpPr>
      <dsp:spPr>
        <a:xfrm>
          <a:off x="936135" y="1368152"/>
          <a:ext cx="7056555" cy="8982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269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Georgia" pitchFamily="18" charset="0"/>
              <a:cs typeface="Times New Roman" pitchFamily="18" charset="0"/>
            </a:rPr>
            <a:t> </a:t>
          </a:r>
          <a:r>
            <a:rPr lang="ru-RU" sz="2400" b="0" kern="1200" dirty="0" err="1" smtClean="0">
              <a:latin typeface="Georgia" pitchFamily="18" charset="0"/>
            </a:rPr>
            <a:t>бот-викторины</a:t>
          </a:r>
          <a:r>
            <a:rPr lang="ru-RU" sz="2400" b="0" kern="1200" dirty="0" smtClean="0">
              <a:latin typeface="Georgia" pitchFamily="18" charset="0"/>
            </a:rPr>
            <a:t> для анализа вовлеченности</a:t>
          </a:r>
          <a:endParaRPr lang="ru-RU" sz="2400" b="0" kern="1200" dirty="0" smtClean="0">
            <a:latin typeface="Georgia" pitchFamily="18" charset="0"/>
            <a:cs typeface="Times New Roman" pitchFamily="18" charset="0"/>
          </a:endParaRPr>
        </a:p>
      </dsp:txBody>
      <dsp:txXfrm>
        <a:off x="936135" y="1368152"/>
        <a:ext cx="7056555" cy="898248"/>
      </dsp:txXfrm>
    </dsp:sp>
    <dsp:sp modelId="{558BFAA0-E9BC-4583-90E0-0F644A264E1B}">
      <dsp:nvSpPr>
        <dsp:cNvPr id="0" name=""/>
        <dsp:cNvSpPr/>
      </dsp:nvSpPr>
      <dsp:spPr>
        <a:xfrm>
          <a:off x="456252" y="1288783"/>
          <a:ext cx="997305" cy="102994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3205C47-AC8D-41C9-8CA3-973D0ECC5236}">
      <dsp:nvSpPr>
        <dsp:cNvPr id="0" name=""/>
        <dsp:cNvSpPr/>
      </dsp:nvSpPr>
      <dsp:spPr>
        <a:xfrm>
          <a:off x="1008111" y="2448270"/>
          <a:ext cx="7056555" cy="9534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269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Georgia" pitchFamily="18" charset="0"/>
              <a:cs typeface="Times New Roman" pitchFamily="18" charset="0"/>
            </a:rPr>
            <a:t> </a:t>
          </a:r>
          <a:r>
            <a:rPr lang="ru-RU" sz="2400" b="0" kern="1200" dirty="0" err="1" smtClean="0">
              <a:latin typeface="Georgia" pitchFamily="18" charset="0"/>
            </a:rPr>
            <a:t>геймифицированный</a:t>
          </a:r>
          <a:r>
            <a:rPr lang="ru-RU" sz="2400" b="0" kern="1200" dirty="0" smtClean="0">
              <a:latin typeface="Georgia" pitchFamily="18" charset="0"/>
            </a:rPr>
            <a:t> обзор причин затруднений при обучении в вузе</a:t>
          </a:r>
          <a:endParaRPr lang="ru-RU" sz="2400" b="0" kern="1200" dirty="0" smtClean="0">
            <a:latin typeface="Georgia" pitchFamily="18" charset="0"/>
            <a:cs typeface="Times New Roman" pitchFamily="18" charset="0"/>
          </a:endParaRPr>
        </a:p>
      </dsp:txBody>
      <dsp:txXfrm>
        <a:off x="1008111" y="2448270"/>
        <a:ext cx="7056555" cy="953472"/>
      </dsp:txXfrm>
    </dsp:sp>
    <dsp:sp modelId="{E5EEFA6C-CB88-4ED7-B14E-D0CC4CB19877}">
      <dsp:nvSpPr>
        <dsp:cNvPr id="0" name=""/>
        <dsp:cNvSpPr/>
      </dsp:nvSpPr>
      <dsp:spPr>
        <a:xfrm>
          <a:off x="410951" y="2585466"/>
          <a:ext cx="940866" cy="91583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5F28FC6-A3B8-4800-8F24-17F2B2BCE31B}">
      <dsp:nvSpPr>
        <dsp:cNvPr id="0" name=""/>
        <dsp:cNvSpPr/>
      </dsp:nvSpPr>
      <dsp:spPr>
        <a:xfrm>
          <a:off x="530643" y="3566902"/>
          <a:ext cx="7470209" cy="10416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269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Georgia" pitchFamily="18" charset="0"/>
              <a:cs typeface="Times New Roman" pitchFamily="18" charset="0"/>
            </a:rPr>
            <a:t> </a:t>
          </a:r>
          <a:r>
            <a:rPr lang="ru-RU" sz="2400" b="0" kern="1200" dirty="0" err="1" smtClean="0">
              <a:latin typeface="Georgia" pitchFamily="18" charset="0"/>
              <a:cs typeface="Times New Roman" pitchFamily="18" charset="0"/>
            </a:rPr>
            <a:t>онлайн-</a:t>
          </a:r>
          <a:r>
            <a:rPr lang="ru-RU" sz="2400" b="0" kern="1200" dirty="0" err="1" smtClean="0">
              <a:latin typeface="Georgia" pitchFamily="18" charset="0"/>
            </a:rPr>
            <a:t>платформы</a:t>
          </a:r>
          <a:r>
            <a:rPr lang="ru-RU" sz="2400" b="0" kern="1200" dirty="0" smtClean="0">
              <a:latin typeface="Georgia" pitchFamily="18" charset="0"/>
            </a:rPr>
            <a:t> дистанционной </a:t>
          </a:r>
          <a:r>
            <a:rPr lang="ru-RU" sz="2400" b="0" kern="1200" dirty="0" err="1" smtClean="0">
              <a:latin typeface="Georgia" pitchFamily="18" charset="0"/>
            </a:rPr>
            <a:t>тьюторской</a:t>
          </a:r>
          <a:r>
            <a:rPr lang="ru-RU" sz="2400" b="0" kern="1200" dirty="0" smtClean="0">
              <a:latin typeface="Georgia" pitchFamily="18" charset="0"/>
            </a:rPr>
            <a:t> поддержки</a:t>
          </a:r>
          <a:endParaRPr lang="ru-RU" sz="2400" b="0" kern="1200" dirty="0" smtClean="0">
            <a:latin typeface="Georgia" pitchFamily="18" charset="0"/>
            <a:cs typeface="Times New Roman" pitchFamily="18" charset="0"/>
          </a:endParaRPr>
        </a:p>
      </dsp:txBody>
      <dsp:txXfrm>
        <a:off x="530643" y="3566902"/>
        <a:ext cx="7470209" cy="1041611"/>
      </dsp:txXfrm>
    </dsp:sp>
    <dsp:sp modelId="{B3DD350F-3EF8-4C03-9F54-DD571D3CFD86}">
      <dsp:nvSpPr>
        <dsp:cNvPr id="0" name=""/>
        <dsp:cNvSpPr/>
      </dsp:nvSpPr>
      <dsp:spPr>
        <a:xfrm>
          <a:off x="15348" y="3621731"/>
          <a:ext cx="960211" cy="87698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CB2933-918B-4907-8D06-126B99F249BD}">
      <dsp:nvSpPr>
        <dsp:cNvPr id="0" name=""/>
        <dsp:cNvSpPr/>
      </dsp:nvSpPr>
      <dsp:spPr>
        <a:xfrm rot="5400000">
          <a:off x="4459175" y="-1781536"/>
          <a:ext cx="2249313" cy="5812386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rPr>
            <a:t>это широкий круг деятельности, включая традиционные формы взаимопомощи, официальное предоставление услуг и другие формы гражданского участия, которая осуществляется добровольно на благо широкой общественности без расчёта на денежную   награду. </a:t>
          </a:r>
          <a:endParaRPr lang="ru-RU" sz="1800" kern="1200" dirty="0">
            <a:latin typeface="+mj-lt"/>
          </a:endParaRPr>
        </a:p>
      </dsp:txBody>
      <dsp:txXfrm rot="5400000">
        <a:off x="4459175" y="-1781536"/>
        <a:ext cx="2249313" cy="5812386"/>
      </dsp:txXfrm>
    </dsp:sp>
    <dsp:sp modelId="{9A1D7D53-CEA4-4BB7-BE4C-C3C67E173E54}">
      <dsp:nvSpPr>
        <dsp:cNvPr id="0" name=""/>
        <dsp:cNvSpPr/>
      </dsp:nvSpPr>
      <dsp:spPr>
        <a:xfrm>
          <a:off x="706" y="59"/>
          <a:ext cx="2676155" cy="2372854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rPr>
            <a:t>Онлайн</a:t>
          </a: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rPr>
            <a:t> </a:t>
          </a:r>
          <a:r>
            <a:rPr kumimoji="0" lang="ru-RU" sz="20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rPr>
            <a:t>Волонтерство</a:t>
          </a:r>
          <a:endParaRPr lang="ru-RU" sz="20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706" y="59"/>
        <a:ext cx="2676155" cy="2372854"/>
      </dsp:txXfrm>
    </dsp:sp>
    <dsp:sp modelId="{592915C1-2D6D-42F0-AC1F-80A91CFE63F2}">
      <dsp:nvSpPr>
        <dsp:cNvPr id="0" name=""/>
        <dsp:cNvSpPr/>
      </dsp:nvSpPr>
      <dsp:spPr>
        <a:xfrm rot="5400000">
          <a:off x="4621037" y="758843"/>
          <a:ext cx="1898283" cy="5838279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rPr>
            <a:t>метод непосредственного и опосредованного личного влияния на обучающегося с инвалидностью, на его поведение, установки и ценности, с целью улучшения его социальной адаптации, решения сложных проблемных ситуаций на безвозмездной и добровольной основе</a:t>
          </a: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. </a:t>
          </a:r>
          <a:endParaRPr lang="ru-RU" sz="1800" kern="1200" dirty="0"/>
        </a:p>
      </dsp:txBody>
      <dsp:txXfrm rot="5400000">
        <a:off x="4621037" y="758843"/>
        <a:ext cx="1898283" cy="5838279"/>
      </dsp:txXfrm>
    </dsp:sp>
    <dsp:sp modelId="{E6B7B059-6CF6-4439-AA8E-94B243F5C8D3}">
      <dsp:nvSpPr>
        <dsp:cNvPr id="0" name=""/>
        <dsp:cNvSpPr/>
      </dsp:nvSpPr>
      <dsp:spPr>
        <a:xfrm>
          <a:off x="0" y="2491615"/>
          <a:ext cx="2650333" cy="2372854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  <a:latin typeface="Georgia" pitchFamily="18" charset="0"/>
            </a:rPr>
            <a:t>Онлайн</a:t>
          </a:r>
          <a:r>
            <a:rPr lang="ru-RU" sz="2000" b="1" kern="1200" dirty="0" smtClean="0">
              <a:solidFill>
                <a:schemeClr val="tx1"/>
              </a:solidFill>
              <a:latin typeface="Georgia" pitchFamily="18" charset="0"/>
            </a:rPr>
            <a:t> -наставничество в вузе </a:t>
          </a:r>
          <a:endParaRPr lang="ru-RU" sz="20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0" y="2491615"/>
        <a:ext cx="2650333" cy="237285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EEB7C4-D9E6-45E1-AC7D-C4A39AF69519}">
      <dsp:nvSpPr>
        <dsp:cNvPr id="0" name=""/>
        <dsp:cNvSpPr/>
      </dsp:nvSpPr>
      <dsp:spPr>
        <a:xfrm>
          <a:off x="0" y="297152"/>
          <a:ext cx="721754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3313A-D4A5-43AE-9809-5E9F140657BE}">
      <dsp:nvSpPr>
        <dsp:cNvPr id="0" name=""/>
        <dsp:cNvSpPr/>
      </dsp:nvSpPr>
      <dsp:spPr>
        <a:xfrm>
          <a:off x="360877" y="50228"/>
          <a:ext cx="6017268" cy="50184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64" tIns="0" rIns="190964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сопровождение обучающихся с инвалидностью в процессе учебной деятельности; </a:t>
          </a:r>
          <a:endParaRPr lang="ru-RU" sz="2000" kern="1200" dirty="0"/>
        </a:p>
      </dsp:txBody>
      <dsp:txXfrm>
        <a:off x="360877" y="50228"/>
        <a:ext cx="6017268" cy="501840"/>
      </dsp:txXfrm>
    </dsp:sp>
    <dsp:sp modelId="{FF6F56E7-1E42-4B6F-A0AD-5AECAD31B209}">
      <dsp:nvSpPr>
        <dsp:cNvPr id="0" name=""/>
        <dsp:cNvSpPr/>
      </dsp:nvSpPr>
      <dsp:spPr>
        <a:xfrm>
          <a:off x="0" y="1072268"/>
          <a:ext cx="721754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B696F-09E1-405C-88D8-47FEC2085355}">
      <dsp:nvSpPr>
        <dsp:cNvPr id="0" name=""/>
        <dsp:cNvSpPr/>
      </dsp:nvSpPr>
      <dsp:spPr>
        <a:xfrm>
          <a:off x="360877" y="821348"/>
          <a:ext cx="6017268" cy="50184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64" tIns="0" rIns="190964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помощь в освоении архитектурного пространства вуза, мест практики; </a:t>
          </a:r>
          <a:endParaRPr kumimoji="0" lang="ru-RU" sz="2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sp:txBody>
      <dsp:txXfrm>
        <a:off x="360877" y="821348"/>
        <a:ext cx="6017268" cy="501840"/>
      </dsp:txXfrm>
    </dsp:sp>
    <dsp:sp modelId="{DAC21F3D-3ED8-4C08-B26F-0240B097EF71}">
      <dsp:nvSpPr>
        <dsp:cNvPr id="0" name=""/>
        <dsp:cNvSpPr/>
      </dsp:nvSpPr>
      <dsp:spPr>
        <a:xfrm>
          <a:off x="0" y="1843388"/>
          <a:ext cx="721754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B8D360-950F-48F1-8571-EBC22DB444FA}">
      <dsp:nvSpPr>
        <dsp:cNvPr id="0" name=""/>
        <dsp:cNvSpPr/>
      </dsp:nvSpPr>
      <dsp:spPr>
        <a:xfrm>
          <a:off x="360877" y="1592468"/>
          <a:ext cx="6017268" cy="50184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64" tIns="0" rIns="190964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помощь в записывании лекций, подготовке заданий, мероприятий; </a:t>
          </a:r>
          <a:endParaRPr kumimoji="0" lang="ru-RU" sz="2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sp:txBody>
      <dsp:txXfrm>
        <a:off x="360877" y="1592468"/>
        <a:ext cx="6017268" cy="501840"/>
      </dsp:txXfrm>
    </dsp:sp>
    <dsp:sp modelId="{042A81E2-949A-4422-8419-A439A29E9FD2}">
      <dsp:nvSpPr>
        <dsp:cNvPr id="0" name=""/>
        <dsp:cNvSpPr/>
      </dsp:nvSpPr>
      <dsp:spPr>
        <a:xfrm>
          <a:off x="0" y="2614508"/>
          <a:ext cx="721754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0A8DD-A69C-46C3-A02F-F69C3925EA3A}">
      <dsp:nvSpPr>
        <dsp:cNvPr id="0" name=""/>
        <dsp:cNvSpPr/>
      </dsp:nvSpPr>
      <dsp:spPr>
        <a:xfrm>
          <a:off x="360877" y="2363588"/>
          <a:ext cx="6017268" cy="50184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64" tIns="0" rIns="190964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помощь и поддержка во </a:t>
          </a:r>
          <a:r>
            <a:rPr kumimoji="0" lang="ru-RU" sz="20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внеучебной</a:t>
          </a:r>
          <a:r>
            <a:rPr kumimoji="0" 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и </a:t>
          </a:r>
          <a:r>
            <a:rPr kumimoji="0" lang="ru-RU" sz="20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досуговой</a:t>
          </a:r>
          <a:r>
            <a:rPr kumimoji="0" 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деятельности; </a:t>
          </a:r>
          <a:endParaRPr kumimoji="0" lang="ru-RU" sz="2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sp:txBody>
      <dsp:txXfrm>
        <a:off x="360877" y="2363588"/>
        <a:ext cx="6017268" cy="501840"/>
      </dsp:txXfrm>
    </dsp:sp>
    <dsp:sp modelId="{744BEC09-55D8-4162-BEC7-5A20016D2F47}">
      <dsp:nvSpPr>
        <dsp:cNvPr id="0" name=""/>
        <dsp:cNvSpPr/>
      </dsp:nvSpPr>
      <dsp:spPr>
        <a:xfrm>
          <a:off x="0" y="3385628"/>
          <a:ext cx="721754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D9CAA8-1AC2-4DDD-BFBF-2360ADFB55F3}">
      <dsp:nvSpPr>
        <dsp:cNvPr id="0" name=""/>
        <dsp:cNvSpPr/>
      </dsp:nvSpPr>
      <dsp:spPr>
        <a:xfrm>
          <a:off x="360877" y="3134708"/>
          <a:ext cx="6017268" cy="50184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64" tIns="0" rIns="190964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сопровождение на переменах, содействие в развитии межличностных контактов и отношений</a:t>
          </a:r>
          <a:endParaRPr kumimoji="0" lang="ru-RU" sz="2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60877" y="3134708"/>
        <a:ext cx="6017268" cy="501840"/>
      </dsp:txXfrm>
    </dsp:sp>
    <dsp:sp modelId="{F0770629-934F-415D-8370-313A69F6AEA9}">
      <dsp:nvSpPr>
        <dsp:cNvPr id="0" name=""/>
        <dsp:cNvSpPr/>
      </dsp:nvSpPr>
      <dsp:spPr>
        <a:xfrm>
          <a:off x="0" y="4156748"/>
          <a:ext cx="721754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4280C5-1CDE-442E-A150-2124EF9A821C}">
      <dsp:nvSpPr>
        <dsp:cNvPr id="0" name=""/>
        <dsp:cNvSpPr/>
      </dsp:nvSpPr>
      <dsp:spPr>
        <a:xfrm>
          <a:off x="360877" y="3905828"/>
          <a:ext cx="6015499" cy="50184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64" tIns="0" rIns="190964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совместное выполнение творческих заданий, реализация социальных проектов и пр. </a:t>
          </a:r>
          <a:endParaRPr kumimoji="0" lang="ru-RU" sz="1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60877" y="3905828"/>
        <a:ext cx="6015499" cy="501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2A860-EC7C-4C54-98E3-65631D1E49E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CFE8F-7752-461C-BD1C-F806045C9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административные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/>
              <a:t>отсутствие умений и навыков стратегического планирования;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/>
              <a:t>недостаточный уровень самостоятельности в определении содержания программы (стереотипный, зачастую формальный подход);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/>
              <a:t>неинформированность (либо частичная, неполная информированность) о качественных изменениях в организации образовательной деятельности по достижению планируемых результатов, их оцениванию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/>
              <a:t>педагог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/>
              <a:t>недостаточность опыта проектной и исследовательской деятельности;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/>
              <a:t>слабое развитие индивидуального подхода в образовательной деятельности;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/>
              <a:t>неготовность к переходу на новую (обновленную) систему оценивания результатов образовательных достижений обучающихся.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352928" cy="3458815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Онлайн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тьюторинг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для обучающихся с инвалидностью и ОВЗ в процессе дистанционного обучения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5105400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Козловская Галина Юрьевна, кандидат психологических наук, доцент, заместитель директора РУМЦ ФГАОУ ВО «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Северо-Кавказский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федеральный университет»</a:t>
            </a: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6" name="Picture 2" descr="Стартовали вебинары по развитию высшего инклюзивного образов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4283" y="0"/>
            <a:ext cx="2009717" cy="134076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1512168" cy="129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264696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Виртуальный инклюзивный тур по университету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212" y="1691481"/>
            <a:ext cx="72675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1512168" cy="129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 descr="https://mail.vyatsu.ru/owa/service.svc/s/GetFileAttachment?id=AAMkADJhMmQ4Mzk1LWYyY2QtNDU5ZS04YjZkLTRjOWNjN2EzYTUyYQBGAAAAAABUCGQ90Fg3Q40UYVzh7vgaBwDZ6I%2FWweevRIzIfIOaoKYsAAAAVLUlAADxDGRvgwjDRpjtPTBahTpmAAPERDVlAAABEgAQAM4HfwAC76xLpS%2BoVcgfyKQ%3D&amp;isImagePreview=True&amp;X-OWA-CANARY=QDomaCOYVEypIMZrQvxOGr9cHHskONYIQN1kSRLPncKXCBfnz380NDzGz-1GSWuuKSTSn0mQT-4.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691680" y="143054"/>
            <a:ext cx="72086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Метод наставничества в форме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волонтерства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186430" y="1628800"/>
          <a:ext cx="8490026" cy="4864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0"/>
            <a:ext cx="1512168" cy="129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 fontScale="90000"/>
          </a:bodyPr>
          <a:lstStyle/>
          <a:p>
            <a:pPr lvl="0" indent="450850" fontAlgn="base"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Виды деятельности наставников-волонтеров  </a:t>
            </a:r>
            <a:endParaRPr lang="ru-RU" b="1" dirty="0" smtClean="0">
              <a:solidFill>
                <a:srgbClr val="002060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129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Схема 24"/>
          <p:cNvGraphicFramePr/>
          <p:nvPr/>
        </p:nvGraphicFramePr>
        <p:xfrm>
          <a:off x="399495" y="1979720"/>
          <a:ext cx="7217546" cy="4635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78" y="1556792"/>
            <a:ext cx="825138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1512168" cy="129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139136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Социальная  сеть как инструмент </a:t>
            </a:r>
            <a:r>
              <a:rPr lang="ru-RU" sz="3200" b="1" dirty="0" err="1" smtClean="0">
                <a:solidFill>
                  <a:srgbClr val="002060"/>
                </a:solidFill>
                <a:latin typeface="Georgia" pitchFamily="18" charset="0"/>
              </a:rPr>
              <a:t>тьюторской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 поддержки</a:t>
            </a:r>
            <a:endParaRPr lang="ru-RU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1512168" cy="129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8136904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chemeClr val="tx2"/>
                </a:solidFill>
                <a:latin typeface="Georgia" pitchFamily="18" charset="0"/>
              </a:rPr>
              <a:t>Онлайн-курс</a:t>
            </a:r>
            <a:r>
              <a:rPr lang="ru-RU" sz="3200" b="1" dirty="0" smtClean="0">
                <a:solidFill>
                  <a:schemeClr val="tx2"/>
                </a:solidFill>
                <a:latin typeface="Georgia" pitchFamily="18" charset="0"/>
              </a:rPr>
              <a:t> </a:t>
            </a:r>
            <a:br>
              <a:rPr lang="ru-RU" sz="3200" b="1" dirty="0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Georgia" pitchFamily="18" charset="0"/>
              </a:rPr>
              <a:t>«Современный студент»</a:t>
            </a:r>
            <a:endParaRPr lang="ru-RU" sz="3200" b="1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136904" cy="500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1512168" cy="129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8113"/>
            <a:ext cx="8964488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 descr="https://mail.vyatsu.ru/owa/service.svc/s/GetFileAttachment?id=AAMkADJhMmQ4Mzk1LWYyY2QtNDU5ZS04YjZkLTRjOWNjN2EzYTUyYQBGAAAAAABUCGQ90Fg3Q40UYVzh7vgaBwDZ6I%2FWweevRIzIfIOaoKYsAAAAVLUlAADxDGRvgwjDRpjtPTBahTpmAAPERDVlAAABEgAQAM4HfwAC76xLpS%2BoVcgfyKQ%3D&amp;isImagePreview=True&amp;X-OWA-CANARY=QDomaCOYVEypIMZrQvxOGr9cHHskONYIQN1kSRLPncKXCBfnz380NDzGz-1GSWuuKSTSn0mQT-4.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2132856"/>
            <a:ext cx="777686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	</a:t>
            </a:r>
            <a:r>
              <a:rPr lang="ru-RU" sz="2400" b="1" dirty="0" err="1" smtClean="0">
                <a:solidFill>
                  <a:schemeClr val="tx2"/>
                </a:solidFill>
                <a:latin typeface="Georgia" pitchFamily="18" charset="0"/>
              </a:rPr>
              <a:t>Тьюторинг</a:t>
            </a:r>
            <a:r>
              <a:rPr lang="ru-RU" sz="2400" b="1" dirty="0" smtClean="0">
                <a:solidFill>
                  <a:schemeClr val="tx2"/>
                </a:solidFill>
                <a:latin typeface="Georgia" pitchFamily="18" charset="0"/>
              </a:rPr>
              <a:t> - </a:t>
            </a:r>
            <a:r>
              <a:rPr lang="ru-RU" sz="2400" dirty="0" smtClean="0">
                <a:solidFill>
                  <a:schemeClr val="tx2"/>
                </a:solidFill>
                <a:latin typeface="Georgia" pitchFamily="18" charset="0"/>
              </a:rPr>
              <a:t>психолого-педагогическая деятельность по индивидуализации образования, направленную, с одной стороны, на выявление и развитие образовательных мотивов и познавательных интересов студентов с инвалидностью, с другой стороны, на создание ситуации успеха и преодоление психологических барьеров, поиск ресурсов для успешной адаптации студентов с инвалидностью.</a:t>
            </a:r>
            <a:endParaRPr lang="ru-RU" sz="2400" b="1" dirty="0" smtClean="0">
              <a:solidFill>
                <a:schemeClr val="tx2"/>
              </a:solidFill>
              <a:latin typeface="Georgia" pitchFamily="18" charset="0"/>
            </a:endParaRPr>
          </a:p>
          <a:p>
            <a:pPr algn="ctr"/>
            <a:endParaRPr lang="ru-RU" sz="1600" b="1" dirty="0" smtClean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1512168" cy="129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88640"/>
            <a:ext cx="9144001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Georgia" pitchFamily="18" charset="0"/>
              </a:rPr>
              <a:t>Курирование </a:t>
            </a:r>
            <a:r>
              <a:rPr lang="ru-RU" b="1" dirty="0" err="1" smtClean="0">
                <a:latin typeface="Georgia" pitchFamily="18" charset="0"/>
              </a:rPr>
              <a:t>контента</a:t>
            </a:r>
            <a:r>
              <a:rPr lang="ru-RU" dirty="0" smtClean="0">
                <a:latin typeface="Georgia" pitchFamily="18" charset="0"/>
              </a:rPr>
              <a:t> — это поиск, сбор и демонстрация цифрового </a:t>
            </a:r>
            <a:r>
              <a:rPr lang="ru-RU" b="1" dirty="0" err="1" smtClean="0">
                <a:latin typeface="Georgia" pitchFamily="18" charset="0"/>
              </a:rPr>
              <a:t>контента</a:t>
            </a:r>
            <a:r>
              <a:rPr lang="ru-RU" dirty="0" smtClean="0">
                <a:latin typeface="Georgia" pitchFamily="18" charset="0"/>
              </a:rPr>
              <a:t> по определенной тематике. При помощи различных инструментов куратор </a:t>
            </a:r>
            <a:r>
              <a:rPr lang="ru-RU" b="1" dirty="0" err="1" smtClean="0">
                <a:latin typeface="Georgia" pitchFamily="18" charset="0"/>
              </a:rPr>
              <a:t>контента</a:t>
            </a:r>
            <a:r>
              <a:rPr lang="ru-RU" dirty="0" smtClean="0">
                <a:latin typeface="Georgia" pitchFamily="18" charset="0"/>
              </a:rPr>
              <a:t> собирает цифровые материалы в различных форматах (текст, изображение, аудио видео, и так далее), оценивает их качество, и группирует по тому или иному принципу.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1512168" cy="129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4" y="476672"/>
            <a:ext cx="8148389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0988"/>
            <a:ext cx="91440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916832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Georgia" pitchFamily="18" charset="0"/>
              </a:rPr>
              <a:t>	Перевёрнутый класс - </a:t>
            </a:r>
            <a:r>
              <a:rPr lang="ru-RU" sz="2800" dirty="0" smtClean="0">
                <a:latin typeface="Georgia" pitchFamily="18" charset="0"/>
              </a:rPr>
              <a:t>принцип обучения, по которым основное усвоения нового материала учащимися происходит дома, а время аудиторной работы выделяется на выполнение заданий, упражнений, проведение лабораторных и практических исследований, индивидуальные консультации учителя.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1512168" cy="129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51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257175"/>
            <a:ext cx="901065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5275"/>
            <a:ext cx="914400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Благодарю за внимание!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Georgia" pitchFamily="18" charset="0"/>
              </a:rPr>
              <a:t>Задачи </a:t>
            </a:r>
            <a:r>
              <a:rPr lang="ru-RU" b="1" dirty="0" err="1" smtClean="0">
                <a:latin typeface="Georgia" pitchFamily="18" charset="0"/>
              </a:rPr>
              <a:t>онлайн-тьюторинга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sz="5100" dirty="0" smtClean="0">
                <a:latin typeface="Georgia" pitchFamily="18" charset="0"/>
              </a:rPr>
              <a:t>– </a:t>
            </a:r>
            <a:r>
              <a:rPr lang="ru-RU" sz="5100" dirty="0" smtClean="0">
                <a:solidFill>
                  <a:srgbClr val="002060"/>
                </a:solidFill>
                <a:latin typeface="Georgia" pitchFamily="18" charset="0"/>
              </a:rPr>
              <a:t>изучение индивидуальных личностных особенностей, уровня развития психических свойств и качеств, особенностей межличностных отношений участников дистанционного обучения, имеющих значение для обеспечения эффективности процесса обучения;</a:t>
            </a:r>
          </a:p>
          <a:p>
            <a:pPr>
              <a:buNone/>
            </a:pPr>
            <a:r>
              <a:rPr lang="ru-RU" sz="5100" dirty="0" smtClean="0">
                <a:solidFill>
                  <a:srgbClr val="002060"/>
                </a:solidFill>
                <a:latin typeface="Georgia" pitchFamily="18" charset="0"/>
              </a:rPr>
              <a:t> – изучение среды (коммуникативной и среды как совокупности индивидуальных особенностей участников образовательного процесса), реальных ресурсов (психологических) дистанционного обучения; </a:t>
            </a:r>
          </a:p>
          <a:p>
            <a:pPr>
              <a:buNone/>
            </a:pPr>
            <a:r>
              <a:rPr lang="ru-RU" sz="5100" dirty="0" smtClean="0">
                <a:solidFill>
                  <a:srgbClr val="002060"/>
                </a:solidFill>
                <a:latin typeface="Georgia" pitchFamily="18" charset="0"/>
              </a:rPr>
              <a:t>– популяризация и последующая передача участникам дистанционного обучения значимой информации по психологической тематике; </a:t>
            </a:r>
          </a:p>
          <a:p>
            <a:pPr>
              <a:buNone/>
            </a:pPr>
            <a:r>
              <a:rPr lang="ru-RU" sz="5100" dirty="0" smtClean="0">
                <a:solidFill>
                  <a:srgbClr val="002060"/>
                </a:solidFill>
                <a:latin typeface="Georgia" pitchFamily="18" charset="0"/>
              </a:rPr>
              <a:t>– создание наиболее благоприятных условий для развития необходимых качеств обучающегося и педагога, и полноценной адаптации конкретного индивида к условиям обучения;</a:t>
            </a:r>
          </a:p>
          <a:p>
            <a:pPr>
              <a:buNone/>
            </a:pPr>
            <a:r>
              <a:rPr lang="ru-RU" sz="5100" dirty="0" smtClean="0">
                <a:solidFill>
                  <a:srgbClr val="002060"/>
                </a:solidFill>
                <a:latin typeface="Georgia" pitchFamily="18" charset="0"/>
              </a:rPr>
              <a:t> – обеспечение индивидуально-дифференцированного подхода в обучении, основывающегося на индивидуальных психологических особенностях конкретного обучающегося</a:t>
            </a:r>
            <a:endParaRPr lang="ru-RU" sz="51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1512168" cy="129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Georgia" pitchFamily="18" charset="0"/>
              </a:rPr>
              <a:t>Направления </a:t>
            </a:r>
            <a:r>
              <a:rPr lang="ru-RU" b="1" dirty="0" err="1" smtClean="0">
                <a:latin typeface="Georgia" pitchFamily="18" charset="0"/>
              </a:rPr>
              <a:t>онлайн-тьюторинга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1512168" cy="129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"/>
          <p:cNvGrpSpPr>
            <a:grpSpLocks noGrp="1"/>
          </p:cNvGrpSpPr>
          <p:nvPr>
            <p:ph idx="1"/>
          </p:nvPr>
        </p:nvGrpSpPr>
        <p:grpSpPr bwMode="auto">
          <a:xfrm>
            <a:off x="314776" y="1600200"/>
            <a:ext cx="8372022" cy="4525963"/>
            <a:chOff x="795" y="1310"/>
            <a:chExt cx="4056" cy="2338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gray">
            <a:xfrm>
              <a:off x="1347" y="2813"/>
              <a:ext cx="3504" cy="83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F7F9F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175">
                  <a:solidFill>
                    <a:schemeClr val="tx1"/>
                  </a:solidFill>
                  <a:round/>
                  <a:headEnd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184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2075" tIns="46038" rIns="92075" bIns="46038" anchor="ctr"/>
            <a:lstStyle/>
            <a:p>
              <a:endParaRPr lang="ru-RU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gray">
            <a:xfrm rot="-998297">
              <a:off x="890" y="1482"/>
              <a:ext cx="3630" cy="190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50000">
                  <a:srgbClr val="808080">
                    <a:gamma/>
                    <a:tint val="63529"/>
                    <a:invGamma/>
                  </a:srgbClr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gray">
            <a:xfrm rot="-998297">
              <a:off x="926" y="1380"/>
              <a:ext cx="3504" cy="1841"/>
            </a:xfrm>
            <a:prstGeom prst="ellipse">
              <a:avLst/>
            </a:prstGeom>
            <a:gradFill rotWithShape="1">
              <a:gsLst>
                <a:gs pos="0">
                  <a:srgbClr val="2791BB"/>
                </a:gs>
                <a:gs pos="100000">
                  <a:srgbClr val="2791BB">
                    <a:gamma/>
                    <a:shade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Arc 7"/>
            <p:cNvSpPr>
              <a:spLocks/>
            </p:cNvSpPr>
            <p:nvPr/>
          </p:nvSpPr>
          <p:spPr bwMode="gray">
            <a:xfrm rot="-998297">
              <a:off x="2599" y="1310"/>
              <a:ext cx="1795" cy="1239"/>
            </a:xfrm>
            <a:custGeom>
              <a:avLst/>
              <a:gdLst>
                <a:gd name="G0" fmla="+- 0 0 0"/>
                <a:gd name="G1" fmla="+- 17105 0 0"/>
                <a:gd name="G2" fmla="+- 21600 0 0"/>
                <a:gd name="T0" fmla="*/ 13190 w 21600"/>
                <a:gd name="T1" fmla="*/ 0 h 29046"/>
                <a:gd name="T2" fmla="*/ 17999 w 21600"/>
                <a:gd name="T3" fmla="*/ 29046 h 29046"/>
                <a:gd name="T4" fmla="*/ 0 w 21600"/>
                <a:gd name="T5" fmla="*/ 17105 h 29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046" fill="none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</a:path>
                <a:path w="21600" h="29046" stroke="0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  <a:lnTo>
                    <a:pt x="0" y="17105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529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Arc 8"/>
            <p:cNvSpPr>
              <a:spLocks/>
            </p:cNvSpPr>
            <p:nvPr/>
          </p:nvSpPr>
          <p:spPr bwMode="gray">
            <a:xfrm rot="20601703" flipH="1">
              <a:off x="1080" y="2491"/>
              <a:ext cx="2067" cy="930"/>
            </a:xfrm>
            <a:custGeom>
              <a:avLst/>
              <a:gdLst>
                <a:gd name="G0" fmla="+- 3659 0 0"/>
                <a:gd name="G1" fmla="+- 0 0 0"/>
                <a:gd name="G2" fmla="+- 21600 0 0"/>
                <a:gd name="T0" fmla="*/ 25114 w 25114"/>
                <a:gd name="T1" fmla="*/ 2497 h 21600"/>
                <a:gd name="T2" fmla="*/ 0 w 25114"/>
                <a:gd name="T3" fmla="*/ 21288 h 21600"/>
                <a:gd name="T4" fmla="*/ 3659 w 2511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14" h="21600" fill="none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</a:path>
                <a:path w="25114" h="21600" stroke="0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  <a:lnTo>
                    <a:pt x="3659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rc 9"/>
            <p:cNvSpPr>
              <a:spLocks/>
            </p:cNvSpPr>
            <p:nvPr/>
          </p:nvSpPr>
          <p:spPr bwMode="gray">
            <a:xfrm rot="-998297">
              <a:off x="1715" y="1339"/>
              <a:ext cx="2034" cy="893"/>
            </a:xfrm>
            <a:custGeom>
              <a:avLst/>
              <a:gdLst>
                <a:gd name="G0" fmla="+- 9843 0 0"/>
                <a:gd name="G1" fmla="+- 21600 0 0"/>
                <a:gd name="G2" fmla="+- 21600 0 0"/>
                <a:gd name="T0" fmla="*/ 0 w 24549"/>
                <a:gd name="T1" fmla="*/ 2373 h 21600"/>
                <a:gd name="T2" fmla="*/ 24549 w 24549"/>
                <a:gd name="T3" fmla="*/ 5780 h 21600"/>
                <a:gd name="T4" fmla="*/ 9843 w 245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49" h="21600" fill="none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</a:path>
                <a:path w="24549" h="21600" stroke="0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  <a:lnTo>
                    <a:pt x="9843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4235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rc 10"/>
            <p:cNvSpPr>
              <a:spLocks/>
            </p:cNvSpPr>
            <p:nvPr/>
          </p:nvSpPr>
          <p:spPr bwMode="gray">
            <a:xfrm rot="20421585" flipH="1">
              <a:off x="795" y="1758"/>
              <a:ext cx="1796" cy="1302"/>
            </a:xfrm>
            <a:custGeom>
              <a:avLst/>
              <a:gdLst>
                <a:gd name="G0" fmla="+- 0 0 0"/>
                <a:gd name="G1" fmla="+- 19945 0 0"/>
                <a:gd name="G2" fmla="+- 21600 0 0"/>
                <a:gd name="T0" fmla="*/ 8292 w 21600"/>
                <a:gd name="T1" fmla="*/ 0 h 30468"/>
                <a:gd name="T2" fmla="*/ 18863 w 21600"/>
                <a:gd name="T3" fmla="*/ 30468 h 30468"/>
                <a:gd name="T4" fmla="*/ 0 w 21600"/>
                <a:gd name="T5" fmla="*/ 19945 h 30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0468" fill="none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</a:path>
                <a:path w="21600" h="30468" stroke="0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  <a:lnTo>
                    <a:pt x="0" y="19945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gray">
            <a:xfrm rot="-998297">
              <a:off x="1846" y="1830"/>
              <a:ext cx="1698" cy="84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tint val="2431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gray">
            <a:xfrm>
              <a:off x="904" y="2404"/>
              <a:ext cx="1185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altLang="ru-RU" b="1" dirty="0" smtClean="0">
                  <a:solidFill>
                    <a:srgbClr val="FFFFFF"/>
                  </a:solidFill>
                  <a:latin typeface="Verdana" pitchFamily="34" charset="0"/>
                </a:rPr>
                <a:t>Организационное</a:t>
              </a:r>
              <a:endParaRPr lang="en-US" altLang="ru-RU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gray">
            <a:xfrm>
              <a:off x="2028" y="1490"/>
              <a:ext cx="1277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b="1" dirty="0" smtClean="0">
                  <a:solidFill>
                    <a:srgbClr val="FFFFFF"/>
                  </a:solidFill>
                  <a:latin typeface="Verdana" pitchFamily="34" charset="0"/>
                </a:rPr>
                <a:t>Просветительское</a:t>
              </a:r>
              <a:endParaRPr lang="en-US" altLang="ru-RU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gray">
            <a:xfrm>
              <a:off x="3214" y="1682"/>
              <a:ext cx="1209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b="1" dirty="0" smtClean="0">
                  <a:solidFill>
                    <a:srgbClr val="FFFFFF"/>
                  </a:solidFill>
                  <a:latin typeface="Verdana" pitchFamily="34" charset="0"/>
                </a:rPr>
                <a:t>Консультативное</a:t>
              </a:r>
              <a:endParaRPr lang="en-US" altLang="ru-RU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gray">
            <a:xfrm>
              <a:off x="1637" y="2882"/>
              <a:ext cx="1193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b="1" dirty="0" err="1" smtClean="0">
                  <a:solidFill>
                    <a:srgbClr val="FFFFFF"/>
                  </a:solidFill>
                  <a:latin typeface="Verdana" pitchFamily="34" charset="0"/>
                </a:rPr>
                <a:t>Аналитико</a:t>
              </a:r>
              <a:r>
                <a:rPr lang="ru-RU" altLang="ru-RU" b="1" dirty="0" smtClean="0">
                  <a:solidFill>
                    <a:srgbClr val="FFFFFF"/>
                  </a:solidFill>
                  <a:latin typeface="Verdana" pitchFamily="34" charset="0"/>
                </a:rPr>
                <a:t>-</a:t>
              </a:r>
            </a:p>
            <a:p>
              <a:pPr algn="ctr" eaLnBrk="0" hangingPunct="0"/>
              <a:r>
                <a:rPr lang="ru-RU" altLang="ru-RU" b="1" dirty="0" err="1" smtClean="0">
                  <a:solidFill>
                    <a:srgbClr val="FFFFFF"/>
                  </a:solidFill>
                  <a:latin typeface="Verdana" pitchFamily="34" charset="0"/>
                </a:rPr>
                <a:t>диагностическок</a:t>
              </a:r>
              <a:endParaRPr lang="en-US" altLang="ru-RU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gray">
            <a:xfrm>
              <a:off x="2768" y="2632"/>
              <a:ext cx="544" cy="680"/>
            </a:xfrm>
            <a:custGeom>
              <a:avLst/>
              <a:gdLst>
                <a:gd name="T0" fmla="*/ 0 w 544"/>
                <a:gd name="T1" fmla="*/ 16 h 680"/>
                <a:gd name="T2" fmla="*/ 256 w 544"/>
                <a:gd name="T3" fmla="*/ 528 h 680"/>
                <a:gd name="T4" fmla="*/ 264 w 544"/>
                <a:gd name="T5" fmla="*/ 680 h 680"/>
                <a:gd name="T6" fmla="*/ 448 w 544"/>
                <a:gd name="T7" fmla="*/ 624 h 680"/>
                <a:gd name="T8" fmla="*/ 544 w 544"/>
                <a:gd name="T9" fmla="*/ 576 h 680"/>
                <a:gd name="T10" fmla="*/ 112 w 544"/>
                <a:gd name="T11" fmla="*/ 0 h 680"/>
                <a:gd name="T12" fmla="*/ 0 w 544"/>
                <a:gd name="T13" fmla="*/ 16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4" h="680">
                  <a:moveTo>
                    <a:pt x="0" y="16"/>
                  </a:moveTo>
                  <a:lnTo>
                    <a:pt x="256" y="528"/>
                  </a:lnTo>
                  <a:lnTo>
                    <a:pt x="264" y="680"/>
                  </a:lnTo>
                  <a:lnTo>
                    <a:pt x="448" y="624"/>
                  </a:lnTo>
                  <a:lnTo>
                    <a:pt x="544" y="576"/>
                  </a:lnTo>
                  <a:lnTo>
                    <a:pt x="112" y="0"/>
                  </a:lnTo>
                  <a:lnTo>
                    <a:pt x="0" y="16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19000"/>
                  </a:schemeClr>
                </a:gs>
                <a:gs pos="100000">
                  <a:schemeClr val="folHlink">
                    <a:gamma/>
                    <a:shade val="63529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gray">
            <a:xfrm>
              <a:off x="3374" y="2209"/>
              <a:ext cx="1117" cy="1119"/>
            </a:xfrm>
            <a:custGeom>
              <a:avLst/>
              <a:gdLst>
                <a:gd name="T0" fmla="*/ 21 w 1117"/>
                <a:gd name="T1" fmla="*/ 888 h 1119"/>
                <a:gd name="T2" fmla="*/ 1117 w 1117"/>
                <a:gd name="T3" fmla="*/ 0 h 1119"/>
                <a:gd name="T4" fmla="*/ 1093 w 1117"/>
                <a:gd name="T5" fmla="*/ 256 h 1119"/>
                <a:gd name="T6" fmla="*/ 717 w 1117"/>
                <a:gd name="T7" fmla="*/ 704 h 1119"/>
                <a:gd name="T8" fmla="*/ 17 w 1117"/>
                <a:gd name="T9" fmla="*/ 1119 h 1119"/>
                <a:gd name="T10" fmla="*/ 21 w 1117"/>
                <a:gd name="T11" fmla="*/ 888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7" h="1119">
                  <a:moveTo>
                    <a:pt x="21" y="888"/>
                  </a:moveTo>
                  <a:lnTo>
                    <a:pt x="1117" y="0"/>
                  </a:lnTo>
                  <a:lnTo>
                    <a:pt x="1093" y="256"/>
                  </a:lnTo>
                  <a:cubicBezTo>
                    <a:pt x="1026" y="373"/>
                    <a:pt x="896" y="560"/>
                    <a:pt x="717" y="704"/>
                  </a:cubicBezTo>
                  <a:cubicBezTo>
                    <a:pt x="538" y="848"/>
                    <a:pt x="133" y="1088"/>
                    <a:pt x="17" y="1119"/>
                  </a:cubicBezTo>
                  <a:cubicBezTo>
                    <a:pt x="0" y="1037"/>
                    <a:pt x="21" y="888"/>
                    <a:pt x="21" y="88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69804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21" name="Arc 18"/>
            <p:cNvSpPr>
              <a:spLocks/>
            </p:cNvSpPr>
            <p:nvPr/>
          </p:nvSpPr>
          <p:spPr bwMode="gray">
            <a:xfrm rot="-1060795">
              <a:off x="2784" y="1824"/>
              <a:ext cx="1719" cy="117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8016 w 18016"/>
                <a:gd name="T1" fmla="*/ 11915 h 21282"/>
                <a:gd name="T2" fmla="*/ 3695 w 18016"/>
                <a:gd name="T3" fmla="*/ 21282 h 21282"/>
                <a:gd name="T4" fmla="*/ 0 w 18016"/>
                <a:gd name="T5" fmla="*/ 0 h 2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16" h="21282" fill="none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</a:path>
                <a:path w="18016" h="21282" stroke="0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gray">
            <a:xfrm>
              <a:off x="2829" y="2509"/>
              <a:ext cx="582" cy="826"/>
            </a:xfrm>
            <a:custGeom>
              <a:avLst/>
              <a:gdLst>
                <a:gd name="T0" fmla="*/ 582 w 582"/>
                <a:gd name="T1" fmla="*/ 572 h 826"/>
                <a:gd name="T2" fmla="*/ 562 w 582"/>
                <a:gd name="T3" fmla="*/ 826 h 826"/>
                <a:gd name="T4" fmla="*/ 0 w 582"/>
                <a:gd name="T5" fmla="*/ 42 h 826"/>
                <a:gd name="T6" fmla="*/ 90 w 582"/>
                <a:gd name="T7" fmla="*/ 0 h 826"/>
                <a:gd name="T8" fmla="*/ 582 w 582"/>
                <a:gd name="T9" fmla="*/ 572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2" h="826">
                  <a:moveTo>
                    <a:pt x="582" y="572"/>
                  </a:moveTo>
                  <a:lnTo>
                    <a:pt x="562" y="826"/>
                  </a:lnTo>
                  <a:lnTo>
                    <a:pt x="0" y="42"/>
                  </a:lnTo>
                  <a:lnTo>
                    <a:pt x="90" y="0"/>
                  </a:lnTo>
                  <a:lnTo>
                    <a:pt x="582" y="57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8824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gray">
            <a:xfrm rot="-998297">
              <a:off x="1910" y="1989"/>
              <a:ext cx="1629" cy="6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gray">
            <a:xfrm>
              <a:off x="3142" y="2457"/>
              <a:ext cx="10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b="1" dirty="0" smtClean="0">
                  <a:solidFill>
                    <a:srgbClr val="FFFFFF"/>
                  </a:solidFill>
                  <a:latin typeface="Verdana" pitchFamily="34" charset="0"/>
                </a:rPr>
                <a:t>Методическое</a:t>
              </a:r>
              <a:endParaRPr lang="en-US" altLang="ru-RU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6" descr="http://s2.hubimg.com/u/1561401_f520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372200" y="4149080"/>
            <a:ext cx="2304256" cy="216109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6"/>
          <p:cNvSpPr/>
          <p:nvPr/>
        </p:nvSpPr>
        <p:spPr>
          <a:xfrm>
            <a:off x="4823520" y="1484784"/>
            <a:ext cx="432048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2"/>
                </a:solidFill>
                <a:latin typeface="Georgia" pitchFamily="18" charset="0"/>
                <a:ea typeface="Arial"/>
                <a:cs typeface="Arial"/>
                <a:sym typeface="Arial"/>
              </a:rPr>
              <a:t>Формы</a:t>
            </a:r>
            <a:endParaRPr dirty="0">
              <a:latin typeface="Georgia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Georgia" pitchFamily="18" charset="0"/>
                <a:ea typeface="Arial"/>
                <a:cs typeface="Arial"/>
                <a:sym typeface="Arial"/>
              </a:rPr>
              <a:t>– индивидуальное сопровождение; </a:t>
            </a:r>
            <a:endParaRPr dirty="0">
              <a:latin typeface="Georgia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Georgia" pitchFamily="18" charset="0"/>
                <a:ea typeface="Arial"/>
                <a:cs typeface="Arial"/>
                <a:sym typeface="Arial"/>
              </a:rPr>
              <a:t>– групповое сопровождение. </a:t>
            </a:r>
            <a:endParaRPr sz="1800" dirty="0">
              <a:solidFill>
                <a:schemeClr val="dk1"/>
              </a:solidFill>
              <a:latin typeface="Georgia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6"/>
          <p:cNvSpPr/>
          <p:nvPr/>
        </p:nvSpPr>
        <p:spPr>
          <a:xfrm>
            <a:off x="1763688" y="0"/>
            <a:ext cx="698477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dk2"/>
                </a:solidFill>
                <a:latin typeface="Georgia" pitchFamily="18" charset="0"/>
                <a:ea typeface="Trebuchet MS"/>
                <a:cs typeface="Trebuchet MS"/>
                <a:sym typeface="Trebuchet MS"/>
              </a:rPr>
              <a:t>Формы и технологии, применяемые в </a:t>
            </a:r>
            <a:r>
              <a:rPr lang="ru-RU" sz="2800" b="1" dirty="0" err="1">
                <a:solidFill>
                  <a:schemeClr val="dk2"/>
                </a:solidFill>
                <a:latin typeface="Georgia" pitchFamily="18" charset="0"/>
                <a:ea typeface="Trebuchet MS"/>
                <a:cs typeface="Trebuchet MS"/>
                <a:sym typeface="Trebuchet MS"/>
              </a:rPr>
              <a:t>тьюторском</a:t>
            </a:r>
            <a:r>
              <a:rPr lang="ru-RU" sz="2800" b="1" dirty="0">
                <a:solidFill>
                  <a:schemeClr val="dk2"/>
                </a:solidFill>
                <a:latin typeface="Georgia" pitchFamily="18" charset="0"/>
                <a:ea typeface="Trebuchet MS"/>
                <a:cs typeface="Trebuchet MS"/>
                <a:sym typeface="Trebuchet MS"/>
              </a:rPr>
              <a:t> сопровождении: </a:t>
            </a:r>
            <a:endParaRPr dirty="0">
              <a:latin typeface="Georgia" pitchFamily="18" charset="0"/>
            </a:endParaRPr>
          </a:p>
        </p:txBody>
      </p:sp>
      <p:sp>
        <p:nvSpPr>
          <p:cNvPr id="235" name="Google Shape;235;p26"/>
          <p:cNvSpPr/>
          <p:nvPr/>
        </p:nvSpPr>
        <p:spPr>
          <a:xfrm>
            <a:off x="179512" y="1484784"/>
            <a:ext cx="6174432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2060"/>
                </a:solidFill>
                <a:latin typeface="Georgia" pitchFamily="18" charset="0"/>
                <a:ea typeface="Arial"/>
                <a:cs typeface="Arial"/>
                <a:sym typeface="Arial"/>
              </a:rPr>
              <a:t>технологии</a:t>
            </a:r>
            <a:r>
              <a:rPr lang="ru-RU" sz="2000" dirty="0">
                <a:solidFill>
                  <a:schemeClr val="dk1"/>
                </a:solidFill>
                <a:latin typeface="Georgia" pitchFamily="18" charset="0"/>
                <a:ea typeface="Arial"/>
                <a:cs typeface="Arial"/>
                <a:sym typeface="Arial"/>
              </a:rPr>
              <a:t> </a:t>
            </a:r>
            <a:r>
              <a:rPr lang="ru-RU" sz="1800" dirty="0">
                <a:solidFill>
                  <a:schemeClr val="dk1"/>
                </a:solidFill>
                <a:latin typeface="Georgia" pitchFamily="18" charset="0"/>
                <a:ea typeface="Arial"/>
                <a:cs typeface="Arial"/>
                <a:sym typeface="Arial"/>
              </a:rPr>
              <a:t>: </a:t>
            </a:r>
            <a:endParaRPr dirty="0">
              <a:latin typeface="Georgia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Georgia" pitchFamily="18" charset="0"/>
                <a:ea typeface="Arial"/>
                <a:cs typeface="Arial"/>
                <a:sym typeface="Arial"/>
              </a:rPr>
              <a:t>– технологии работы с </a:t>
            </a:r>
            <a:r>
              <a:rPr lang="ru-RU" sz="1800" dirty="0" err="1">
                <a:solidFill>
                  <a:schemeClr val="dk1"/>
                </a:solidFill>
                <a:latin typeface="Georgia" pitchFamily="18" charset="0"/>
                <a:ea typeface="Arial"/>
                <a:cs typeface="Arial"/>
                <a:sym typeface="Arial"/>
              </a:rPr>
              <a:t>портфолио</a:t>
            </a:r>
            <a:r>
              <a:rPr lang="ru-RU" sz="1800" dirty="0">
                <a:solidFill>
                  <a:schemeClr val="dk1"/>
                </a:solidFill>
                <a:latin typeface="Georgia" pitchFamily="18" charset="0"/>
                <a:ea typeface="Arial"/>
                <a:cs typeface="Arial"/>
                <a:sym typeface="Arial"/>
              </a:rPr>
              <a:t>;</a:t>
            </a:r>
            <a:endParaRPr dirty="0">
              <a:latin typeface="Georgia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Georgia" pitchFamily="18" charset="0"/>
                <a:ea typeface="Arial"/>
                <a:cs typeface="Arial"/>
                <a:sym typeface="Arial"/>
              </a:rPr>
              <a:t> – технология консультирования;</a:t>
            </a:r>
            <a:endParaRPr dirty="0">
              <a:latin typeface="Georgia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Georgia" pitchFamily="18" charset="0"/>
                <a:ea typeface="Arial"/>
                <a:cs typeface="Arial"/>
                <a:sym typeface="Arial"/>
              </a:rPr>
              <a:t> – Технология </a:t>
            </a:r>
            <a:r>
              <a:rPr lang="ru-RU" sz="1800" dirty="0" err="1">
                <a:solidFill>
                  <a:schemeClr val="dk1"/>
                </a:solidFill>
                <a:latin typeface="Georgia" pitchFamily="18" charset="0"/>
                <a:ea typeface="Arial"/>
                <a:cs typeface="Arial"/>
                <a:sym typeface="Arial"/>
              </a:rPr>
              <a:t>кейс-стади</a:t>
            </a:r>
            <a:r>
              <a:rPr lang="ru-RU" sz="1800" dirty="0">
                <a:solidFill>
                  <a:schemeClr val="dk1"/>
                </a:solidFill>
                <a:latin typeface="Georgia" pitchFamily="18" charset="0"/>
                <a:ea typeface="Arial"/>
                <a:cs typeface="Arial"/>
                <a:sym typeface="Arial"/>
              </a:rPr>
              <a:t> (</a:t>
            </a:r>
            <a:r>
              <a:rPr lang="ru-RU" sz="1800" dirty="0" err="1">
                <a:solidFill>
                  <a:schemeClr val="dk1"/>
                </a:solidFill>
                <a:latin typeface="Georgia" pitchFamily="18" charset="0"/>
                <a:ea typeface="Arial"/>
                <a:cs typeface="Arial"/>
                <a:sym typeface="Arial"/>
              </a:rPr>
              <a:t>Case</a:t>
            </a:r>
            <a:r>
              <a:rPr lang="ru-RU" sz="1800" dirty="0">
                <a:solidFill>
                  <a:schemeClr val="dk1"/>
                </a:solidFill>
                <a:latin typeface="Georgia" pitchFamily="18" charset="0"/>
                <a:ea typeface="Arial"/>
                <a:cs typeface="Arial"/>
                <a:sym typeface="Arial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Georgia" pitchFamily="18" charset="0"/>
                <a:ea typeface="Arial"/>
                <a:cs typeface="Arial"/>
                <a:sym typeface="Arial"/>
              </a:rPr>
              <a:t>study</a:t>
            </a:r>
            <a:r>
              <a:rPr lang="ru-RU" sz="1800" dirty="0">
                <a:solidFill>
                  <a:schemeClr val="dk1"/>
                </a:solidFill>
                <a:latin typeface="Georgia" pitchFamily="18" charset="0"/>
                <a:ea typeface="Arial"/>
                <a:cs typeface="Arial"/>
                <a:sym typeface="Arial"/>
              </a:rPr>
              <a:t>).; </a:t>
            </a:r>
            <a:endParaRPr dirty="0">
              <a:latin typeface="Georgia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Georgia" pitchFamily="18" charset="0"/>
                <a:ea typeface="Arial"/>
                <a:cs typeface="Arial"/>
                <a:sym typeface="Arial"/>
              </a:rPr>
              <a:t>– технология рефлексивных сессий; </a:t>
            </a:r>
            <a:endParaRPr dirty="0">
              <a:latin typeface="Georgia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Georgia" pitchFamily="18" charset="0"/>
                <a:ea typeface="Arial"/>
                <a:cs typeface="Arial"/>
                <a:sym typeface="Arial"/>
              </a:rPr>
              <a:t>– технология активного слушания; </a:t>
            </a:r>
            <a:endParaRPr dirty="0">
              <a:latin typeface="Georgia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Georgia" pitchFamily="18" charset="0"/>
                <a:ea typeface="Arial"/>
                <a:cs typeface="Arial"/>
                <a:sym typeface="Arial"/>
              </a:rPr>
              <a:t>– технология </a:t>
            </a:r>
            <a:r>
              <a:rPr lang="ru-RU" sz="1800" dirty="0" err="1">
                <a:solidFill>
                  <a:schemeClr val="dk1"/>
                </a:solidFill>
                <a:latin typeface="Georgia" pitchFamily="18" charset="0"/>
                <a:ea typeface="Arial"/>
                <a:cs typeface="Arial"/>
                <a:sym typeface="Arial"/>
              </a:rPr>
              <a:t>модерации</a:t>
            </a:r>
            <a:r>
              <a:rPr lang="ru-RU" sz="1800" dirty="0">
                <a:solidFill>
                  <a:schemeClr val="dk1"/>
                </a:solidFill>
                <a:latin typeface="Georgia" pitchFamily="18" charset="0"/>
                <a:ea typeface="Arial"/>
                <a:cs typeface="Arial"/>
                <a:sym typeface="Arial"/>
              </a:rPr>
              <a:t>,</a:t>
            </a:r>
            <a:endParaRPr dirty="0">
              <a:latin typeface="Georgia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Georgia" pitchFamily="18" charset="0"/>
                <a:ea typeface="Arial"/>
                <a:cs typeface="Arial"/>
                <a:sym typeface="Arial"/>
              </a:rPr>
              <a:t>– </a:t>
            </a:r>
            <a:r>
              <a:rPr lang="ru-RU" sz="1800" dirty="0" err="1">
                <a:solidFill>
                  <a:schemeClr val="dk1"/>
                </a:solidFill>
                <a:latin typeface="Georgia" pitchFamily="18" charset="0"/>
                <a:ea typeface="Arial"/>
                <a:cs typeface="Arial"/>
                <a:sym typeface="Arial"/>
              </a:rPr>
              <a:t>тренинговая</a:t>
            </a:r>
            <a:r>
              <a:rPr lang="ru-RU" sz="1800" dirty="0">
                <a:solidFill>
                  <a:schemeClr val="dk1"/>
                </a:solidFill>
                <a:latin typeface="Georgia" pitchFamily="18" charset="0"/>
                <a:ea typeface="Arial"/>
                <a:cs typeface="Arial"/>
                <a:sym typeface="Arial"/>
              </a:rPr>
              <a:t> технология, </a:t>
            </a:r>
            <a:endParaRPr dirty="0">
              <a:latin typeface="Georgia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Georgia" pitchFamily="18" charset="0"/>
                <a:ea typeface="Arial"/>
                <a:cs typeface="Arial"/>
                <a:sym typeface="Arial"/>
              </a:rPr>
              <a:t>– технология организации образовательного события, </a:t>
            </a:r>
            <a:endParaRPr dirty="0">
              <a:latin typeface="Georgia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Georgia" pitchFamily="18" charset="0"/>
                <a:ea typeface="Arial"/>
                <a:cs typeface="Arial"/>
                <a:sym typeface="Arial"/>
              </a:rPr>
              <a:t>– технология профильных и профессиональных проб,</a:t>
            </a:r>
            <a:endParaRPr dirty="0">
              <a:latin typeface="Georgia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Georgia" pitchFamily="18" charset="0"/>
                <a:ea typeface="Arial"/>
                <a:cs typeface="Arial"/>
                <a:sym typeface="Arial"/>
              </a:rPr>
              <a:t>– </a:t>
            </a:r>
            <a:r>
              <a:rPr lang="ru-RU" sz="1800" dirty="0" err="1">
                <a:solidFill>
                  <a:schemeClr val="dk1"/>
                </a:solidFill>
                <a:latin typeface="Georgia" pitchFamily="18" charset="0"/>
                <a:ea typeface="Arial"/>
                <a:cs typeface="Arial"/>
                <a:sym typeface="Arial"/>
              </a:rPr>
              <a:t>тьюторского</a:t>
            </a:r>
            <a:r>
              <a:rPr lang="ru-RU" sz="1800" dirty="0">
                <a:solidFill>
                  <a:schemeClr val="dk1"/>
                </a:solidFill>
                <a:latin typeface="Georgia" pitchFamily="18" charset="0"/>
                <a:ea typeface="Arial"/>
                <a:cs typeface="Arial"/>
                <a:sym typeface="Arial"/>
              </a:rPr>
              <a:t> сопровождения исследовательской деятельности, </a:t>
            </a:r>
            <a:endParaRPr dirty="0">
              <a:latin typeface="Georgia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Georgia" pitchFamily="18" charset="0"/>
                <a:ea typeface="Arial"/>
                <a:cs typeface="Arial"/>
                <a:sym typeface="Arial"/>
              </a:rPr>
              <a:t>– </a:t>
            </a:r>
            <a:r>
              <a:rPr lang="ru-RU" sz="1800" dirty="0" err="1">
                <a:solidFill>
                  <a:schemeClr val="dk1"/>
                </a:solidFill>
                <a:latin typeface="Georgia" pitchFamily="18" charset="0"/>
                <a:ea typeface="Arial"/>
                <a:cs typeface="Arial"/>
                <a:sym typeface="Arial"/>
              </a:rPr>
              <a:t>тьюторского</a:t>
            </a:r>
            <a:r>
              <a:rPr lang="ru-RU" sz="1800" dirty="0">
                <a:solidFill>
                  <a:schemeClr val="dk1"/>
                </a:solidFill>
                <a:latin typeface="Georgia" pitchFamily="18" charset="0"/>
                <a:ea typeface="Arial"/>
                <a:cs typeface="Arial"/>
                <a:sym typeface="Arial"/>
              </a:rPr>
              <a:t> сопровождения проектной деятельности,</a:t>
            </a:r>
            <a:endParaRPr dirty="0">
              <a:latin typeface="Georgia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Georgia" pitchFamily="18" charset="0"/>
                <a:ea typeface="Arial"/>
                <a:cs typeface="Arial"/>
                <a:sym typeface="Arial"/>
              </a:rPr>
              <a:t>– </a:t>
            </a:r>
            <a:r>
              <a:rPr lang="ru-RU" sz="1800" dirty="0" err="1">
                <a:solidFill>
                  <a:schemeClr val="dk1"/>
                </a:solidFill>
                <a:latin typeface="Georgia" pitchFamily="18" charset="0"/>
                <a:ea typeface="Arial"/>
                <a:cs typeface="Arial"/>
                <a:sym typeface="Arial"/>
              </a:rPr>
              <a:t>тьюторского</a:t>
            </a:r>
            <a:r>
              <a:rPr lang="ru-RU" sz="1800" dirty="0">
                <a:solidFill>
                  <a:schemeClr val="dk1"/>
                </a:solidFill>
                <a:latin typeface="Georgia" pitchFamily="18" charset="0"/>
                <a:ea typeface="Arial"/>
                <a:cs typeface="Arial"/>
                <a:sym typeface="Arial"/>
              </a:rPr>
              <a:t> сопровождения электронного интерактивного образования, </a:t>
            </a:r>
            <a:endParaRPr dirty="0">
              <a:latin typeface="Georgia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Georgia" pitchFamily="18" charset="0"/>
                <a:ea typeface="Arial"/>
                <a:cs typeface="Arial"/>
                <a:sym typeface="Arial"/>
              </a:rPr>
              <a:t>– организации образовательной экспедиции,</a:t>
            </a:r>
            <a:endParaRPr dirty="0">
              <a:latin typeface="Georgia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Georgia" pitchFamily="18" charset="0"/>
                <a:ea typeface="Arial"/>
                <a:cs typeface="Arial"/>
                <a:sym typeface="Arial"/>
              </a:rPr>
              <a:t>- Построения </a:t>
            </a:r>
            <a:r>
              <a:rPr lang="ru-RU" sz="1800" dirty="0">
                <a:solidFill>
                  <a:srgbClr val="002060"/>
                </a:solidFill>
                <a:latin typeface="Georgia" pitchFamily="18" charset="0"/>
                <a:ea typeface="Arial"/>
                <a:cs typeface="Arial"/>
                <a:sym typeface="Arial"/>
              </a:rPr>
              <a:t>Индивидуальной траектории развития</a:t>
            </a:r>
            <a:endParaRPr dirty="0"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0"/>
            <a:ext cx="1512168" cy="129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2" y="332656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Средства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онлайн-тьторинга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1512168" cy="129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395536" y="1988840"/>
          <a:ext cx="835292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altLang="ru-RU" sz="3600" b="1" kern="0" dirty="0" smtClean="0">
                <a:latin typeface="Georgia" pitchFamily="18" charset="0"/>
                <a:ea typeface="Calibri"/>
                <a:cs typeface="Calibri"/>
                <a:sym typeface="Calibri"/>
              </a:rPr>
              <a:t>Типы </a:t>
            </a:r>
            <a:r>
              <a:rPr lang="ru-RU" altLang="ru-RU" sz="3600" b="1" kern="0" dirty="0" err="1" smtClean="0">
                <a:latin typeface="Georgia" pitchFamily="18" charset="0"/>
                <a:ea typeface="Calibri"/>
                <a:cs typeface="Calibri"/>
                <a:sym typeface="Calibri"/>
              </a:rPr>
              <a:t>тренинговых</a:t>
            </a:r>
            <a:r>
              <a:rPr lang="ru-RU" altLang="ru-RU" sz="3600" b="1" kern="0" dirty="0" smtClean="0">
                <a:latin typeface="Georgia" pitchFamily="18" charset="0"/>
                <a:ea typeface="Calibri"/>
                <a:cs typeface="Calibri"/>
                <a:sym typeface="Calibri"/>
              </a:rPr>
              <a:t> занятий в работе со студентами с ОВЗ</a:t>
            </a:r>
            <a:r>
              <a:rPr lang="en-US" altLang="ru-RU" b="1" kern="0" dirty="0" smtClean="0">
                <a:ea typeface="Calibri"/>
                <a:cs typeface="Calibri"/>
                <a:sym typeface="Calibri"/>
              </a:rPr>
              <a:t/>
            </a:r>
            <a:br>
              <a:rPr lang="en-US" altLang="ru-RU" b="1" kern="0" dirty="0" smtClean="0">
                <a:ea typeface="Calibri"/>
                <a:cs typeface="Calibri"/>
                <a:sym typeface="Calibri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1512168" cy="129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2801608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0"/>
            <a:ext cx="1512168" cy="129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 txBox="1">
            <a:spLocks noGrp="1"/>
          </p:cNvSpPr>
          <p:nvPr>
            <p:ph type="title"/>
          </p:nvPr>
        </p:nvSpPr>
        <p:spPr>
          <a:xfrm>
            <a:off x="1331640" y="322203"/>
            <a:ext cx="8031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Методы диагностики социальной адаптации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7118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Инструменты сопровождения и диагностики</a:t>
            </a:r>
            <a:endParaRPr lang="ru-RU" sz="3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graphicFrame>
        <p:nvGraphicFramePr>
          <p:cNvPr id="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28016085"/>
              </p:ext>
            </p:extLst>
          </p:nvPr>
        </p:nvGraphicFramePr>
        <p:xfrm>
          <a:off x="539552" y="1844824"/>
          <a:ext cx="8064896" cy="4689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0"/>
            <a:ext cx="1512168" cy="129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653</Words>
  <Application>Microsoft Office PowerPoint</Application>
  <PresentationFormat>Экран (4:3)</PresentationFormat>
  <Paragraphs>86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Онлайн тьюторинг для обучающихся с инвалидностью и ОВЗ в процессе дистанционного обучения</vt:lpstr>
      <vt:lpstr>Слайд 2</vt:lpstr>
      <vt:lpstr>Задачи онлайн-тьюторинга</vt:lpstr>
      <vt:lpstr>Направления онлайн-тьюторинга</vt:lpstr>
      <vt:lpstr>Слайд 5</vt:lpstr>
      <vt:lpstr>Средства онлайн-тьторинга</vt:lpstr>
      <vt:lpstr>Типы тренинговых занятий в работе со студентами с ОВЗ </vt:lpstr>
      <vt:lpstr>Методы диагностики социальной адаптации</vt:lpstr>
      <vt:lpstr>Инструменты сопровождения и диагностики</vt:lpstr>
      <vt:lpstr>Виртуальный инклюзивный тур по университету</vt:lpstr>
      <vt:lpstr>Слайд 11</vt:lpstr>
      <vt:lpstr>Виды деятельности наставников-волонтеров  </vt:lpstr>
      <vt:lpstr>Слайд 13</vt:lpstr>
      <vt:lpstr>Социальная  сеть как инструмент тьюторской поддержки</vt:lpstr>
      <vt:lpstr>Онлайн-курс  «Современный студент»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Онлайн тьюторинг для обучающихся с инвалидностью и ОВЗ в процессе дистанционного обучения</dc:title>
  <dc:creator>Galya</dc:creator>
  <cp:lastModifiedBy>Galya</cp:lastModifiedBy>
  <cp:revision>19</cp:revision>
  <dcterms:created xsi:type="dcterms:W3CDTF">2020-09-23T06:28:22Z</dcterms:created>
  <dcterms:modified xsi:type="dcterms:W3CDTF">2020-11-18T08:41:23Z</dcterms:modified>
</cp:coreProperties>
</file>