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6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1640" y="16764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ru-RU" sz="3600" dirty="0"/>
              <a:t>Роль сетевого партнерства вузов в развитии инклюзивного высшего образования в регионе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36277" y="3429000"/>
            <a:ext cx="4375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 </a:t>
            </a:r>
          </a:p>
          <a:p>
            <a:r>
              <a:rPr lang="ru-RU" sz="2000" dirty="0">
                <a:solidFill>
                  <a:schemeClr val="tx2"/>
                </a:solidFill>
              </a:rPr>
              <a:t>Гусейнова </a:t>
            </a:r>
            <a:r>
              <a:rPr lang="ru-RU" sz="2000" dirty="0" err="1">
                <a:solidFill>
                  <a:schemeClr val="tx2"/>
                </a:solidFill>
              </a:rPr>
              <a:t>Сакинат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err="1">
                <a:solidFill>
                  <a:schemeClr val="tx2"/>
                </a:solidFill>
              </a:rPr>
              <a:t>Аликадиевна</a:t>
            </a:r>
            <a:r>
              <a:rPr lang="ru-RU" sz="2000" dirty="0">
                <a:solidFill>
                  <a:schemeClr val="tx2"/>
                </a:solidFill>
              </a:rPr>
              <a:t>, заведующий кафедрой безопасности жизнедеятельности ФГБОУ ВО «Дагестанский государственный университет», кандидат биологических наук, профессор, руководитель Центра инклюзивного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6704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8069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6618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31134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День открытых дверей «В кругу друзей» 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499992" y="3861048"/>
            <a:ext cx="3888432" cy="23762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Гусейнова </a:t>
            </a:r>
            <a:r>
              <a:rPr lang="ru-RU" sz="2000" dirty="0" err="1"/>
              <a:t>Сакинат</a:t>
            </a:r>
            <a:r>
              <a:rPr lang="ru-RU" sz="2000" dirty="0"/>
              <a:t> </a:t>
            </a:r>
            <a:r>
              <a:rPr lang="ru-RU" sz="2000" dirty="0" err="1"/>
              <a:t>Аликадиевна</a:t>
            </a:r>
            <a:r>
              <a:rPr lang="ru-RU" sz="2000" dirty="0"/>
              <a:t>, заведующий кафедрой безопасности жизнедеятельности ФГБОУ ВО «Дагестанский государственный университет», кандидат биологических наук, профессор, руководитель Центра инклюзивного образования.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7163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6075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35458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40239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2954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11134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349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30966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23" y="1600200"/>
            <a:ext cx="4238553" cy="4114800"/>
          </a:xfrm>
        </p:spPr>
      </p:pic>
    </p:spTree>
    <p:extLst>
      <p:ext uri="{BB962C8B-B14F-4D97-AF65-F5344CB8AC3E}">
        <p14:creationId xmlns:p14="http://schemas.microsoft.com/office/powerpoint/2010/main" val="21001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8097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12390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4105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14551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3073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6075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2260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4847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344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21371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587"/>
            <a:ext cx="7924800" cy="5283200"/>
          </a:xfrm>
        </p:spPr>
      </p:pic>
    </p:spTree>
    <p:extLst>
      <p:ext uri="{BB962C8B-B14F-4D97-AF65-F5344CB8AC3E}">
        <p14:creationId xmlns:p14="http://schemas.microsoft.com/office/powerpoint/2010/main" val="1264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4682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tx2"/>
                </a:solidFill>
              </a:rPr>
              <a:t>Спасибо за </a:t>
            </a:r>
            <a:br>
              <a:rPr lang="ru-RU" sz="6000" dirty="0" smtClean="0">
                <a:solidFill>
                  <a:schemeClr val="tx2"/>
                </a:solidFill>
              </a:rPr>
            </a:br>
            <a:r>
              <a:rPr lang="ru-RU" sz="6000" dirty="0" smtClean="0">
                <a:solidFill>
                  <a:schemeClr val="tx2"/>
                </a:solidFill>
              </a:rPr>
              <a:t>внимание</a:t>
            </a:r>
            <a:endParaRPr lang="ru-RU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6892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0671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9101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33108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6617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8784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35</TotalTime>
  <Words>47</Words>
  <Application>Microsoft Office PowerPoint</Application>
  <PresentationFormat>Экран (4:3)</PresentationFormat>
  <Paragraphs>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открытых дверей «В кругу друзей»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Межрегиональный форум «Инклюзивное образование в вузе: реалии и траектории развитии»  </dc:title>
  <dc:creator>amb</dc:creator>
  <cp:lastModifiedBy>admin_</cp:lastModifiedBy>
  <cp:revision>5</cp:revision>
  <dcterms:created xsi:type="dcterms:W3CDTF">2017-12-12T11:17:35Z</dcterms:created>
  <dcterms:modified xsi:type="dcterms:W3CDTF">2017-12-14T09:11:32Z</dcterms:modified>
</cp:coreProperties>
</file>