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3" r:id="rId3"/>
    <p:sldId id="256" r:id="rId4"/>
    <p:sldId id="257" r:id="rId5"/>
    <p:sldId id="258" r:id="rId6"/>
    <p:sldId id="259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1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26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04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39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33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91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00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29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14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40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816"/>
            <a:ext cx="84248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Тифлоаудиолаборатория как инструмент адаптации образовательного процесса к особым образовательным потребностям обучающихся с инвалидностью и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789040"/>
            <a:ext cx="6112768" cy="17526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</a:rPr>
              <a:t>Сальникова О.Д., </a:t>
            </a:r>
            <a:r>
              <a:rPr lang="ru-RU" sz="2000" dirty="0" err="1">
                <a:solidFill>
                  <a:prstClr val="black"/>
                </a:solidFill>
              </a:rPr>
              <a:t>и.о</a:t>
            </a:r>
            <a:r>
              <a:rPr lang="ru-RU" sz="2000" dirty="0">
                <a:solidFill>
                  <a:prstClr val="black"/>
                </a:solidFill>
              </a:rPr>
              <a:t>. директора ЦКП РУМЦ СКФУ, тифлокомментатор высшей категории </a:t>
            </a:r>
          </a:p>
          <a:p>
            <a:pPr lvl="0" algn="l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</a:rPr>
              <a:t>Сергеева А.О., </a:t>
            </a:r>
            <a:r>
              <a:rPr lang="ru-RU" sz="2000" dirty="0">
                <a:solidFill>
                  <a:prstClr val="black"/>
                </a:solidFill>
              </a:rPr>
              <a:t>специалист РУМЦ СКФУ, тифлокомментатор 1 категории</a:t>
            </a:r>
          </a:p>
          <a:p>
            <a:pPr algn="l">
              <a:lnSpc>
                <a:spcPct val="12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5" y="5782084"/>
            <a:ext cx="67976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6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306" y="620688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Статистика</a:t>
            </a:r>
          </a:p>
          <a:p>
            <a:pPr algn="ctr"/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лица</a:t>
            </a:r>
            <a:r>
              <a:rPr lang="ru-RU" sz="2800" dirty="0"/>
              <a:t>, страдающие умеренным или </a:t>
            </a:r>
            <a:r>
              <a:rPr lang="ru-RU" sz="2800" dirty="0" smtClean="0"/>
              <a:t>тяжелым нарушением </a:t>
            </a:r>
            <a:r>
              <a:rPr lang="ru-RU" sz="2800" dirty="0"/>
              <a:t>дальнего зрения или слепотой, обусловленными нескорректированными </a:t>
            </a:r>
            <a:r>
              <a:rPr lang="ru-RU" sz="2800" dirty="0" smtClean="0"/>
              <a:t>аномалиями рефракции </a:t>
            </a:r>
            <a:r>
              <a:rPr lang="ru-RU" sz="2800" dirty="0"/>
              <a:t>(88,4 млн</a:t>
            </a:r>
            <a:r>
              <a:rPr lang="ru-RU" sz="2800" dirty="0" smtClean="0"/>
              <a:t>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катарактой </a:t>
            </a:r>
            <a:r>
              <a:rPr lang="ru-RU" sz="2800" dirty="0"/>
              <a:t>(94 млн) </a:t>
            </a: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глаукомой </a:t>
            </a:r>
            <a:r>
              <a:rPr lang="ru-RU" sz="2800" dirty="0"/>
              <a:t>(7,7 млн) </a:t>
            </a: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помутнением </a:t>
            </a:r>
            <a:r>
              <a:rPr lang="ru-RU" sz="2800" dirty="0"/>
              <a:t>роговицы (4,2 млн) </a:t>
            </a: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диабетической </a:t>
            </a:r>
            <a:r>
              <a:rPr lang="ru-RU" sz="2800" dirty="0" err="1"/>
              <a:t>ретинопатией</a:t>
            </a:r>
            <a:r>
              <a:rPr lang="ru-RU" sz="2800" dirty="0"/>
              <a:t> (3,9 млн) и трахомой (2 млн) </a:t>
            </a: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нарушением </a:t>
            </a:r>
            <a:r>
              <a:rPr lang="ru-RU" sz="2800" dirty="0"/>
              <a:t>ближнего зрения, вызванным нескорректированной пресбиопией (826 млн)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5" y="188641"/>
            <a:ext cx="2122959" cy="121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29" y="287213"/>
            <a:ext cx="18653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897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84" y="1600336"/>
            <a:ext cx="8568952" cy="52565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dirty="0"/>
              <a:t>АУДИОДЕСКРИПЦИЯ</a:t>
            </a:r>
            <a:r>
              <a:rPr lang="ru-RU" dirty="0"/>
              <a:t> – это разновидность перевода для особенной категории зрителей (целевой аудитории) — лиц с нарушениями зрения, слепых и слабовидящих, с целью передать содержание аудиовизуального произведения, которое было бы иначе недоступно для этой категории зрителей (И.С. Борщевский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	ТИФЛОКОММЕНТИРОВАНИЕ</a:t>
            </a:r>
            <a:r>
              <a:rPr lang="ru-RU" dirty="0" smtClean="0"/>
              <a:t> – лаконичное </a:t>
            </a:r>
            <a:r>
              <a:rPr lang="ru-RU" dirty="0"/>
              <a:t>описание предмета, пространства или действия, которые непонятны незрячему (слабовидящему) без специальных словесных пояснений (</a:t>
            </a:r>
            <a:r>
              <a:rPr lang="ru-RU" dirty="0" err="1" smtClean="0"/>
              <a:t>С.Н.Ваньшин</a:t>
            </a:r>
            <a:r>
              <a:rPr lang="ru-RU" dirty="0"/>
              <a:t>, </a:t>
            </a:r>
            <a:r>
              <a:rPr lang="ru-RU" dirty="0" smtClean="0"/>
              <a:t>О.П. Ваньшина</a:t>
            </a:r>
            <a:r>
              <a:rPr lang="ru-RU" dirty="0"/>
              <a:t>, П.А. </a:t>
            </a:r>
            <a:r>
              <a:rPr lang="ru-RU" dirty="0" err="1"/>
              <a:t>Обиух</a:t>
            </a:r>
            <a:r>
              <a:rPr lang="ru-RU" dirty="0"/>
              <a:t>, А.В. </a:t>
            </a:r>
            <a:r>
              <a:rPr lang="ru-RU" dirty="0" err="1" smtClean="0"/>
              <a:t>Пивень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	ТИФЛОКОММЕНТАРИЙ – </a:t>
            </a:r>
            <a:r>
              <a:rPr lang="ru-RU" dirty="0" smtClean="0"/>
              <a:t>целевая </a:t>
            </a:r>
            <a:r>
              <a:rPr lang="ru-RU" dirty="0"/>
              <a:t>информация, специально подготовленная для слепых (слабовидящих) для замещения (или дополнения) визуальной информации, которую воспринимает зрячий и которая из-за слепоты недоступна (или малодоступна) слепым (слабовидящим) </a:t>
            </a:r>
            <a:r>
              <a:rPr lang="ru-RU" dirty="0" smtClean="0"/>
              <a:t>(С.Н</a:t>
            </a:r>
            <a:r>
              <a:rPr lang="ru-RU" dirty="0"/>
              <a:t>. Ваньшин, О.П. Ваньшина, </a:t>
            </a:r>
            <a:r>
              <a:rPr lang="ru-RU" dirty="0" smtClean="0"/>
              <a:t>П.А. </a:t>
            </a:r>
            <a:r>
              <a:rPr lang="ru-RU" dirty="0" err="1" smtClean="0"/>
              <a:t>Обиух</a:t>
            </a:r>
            <a:r>
              <a:rPr lang="ru-RU" dirty="0"/>
              <a:t>, А.В. </a:t>
            </a:r>
            <a:r>
              <a:rPr lang="ru-RU" dirty="0" err="1" smtClean="0"/>
              <a:t>Пивень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3" y="116632"/>
            <a:ext cx="84248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90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14" y="1556792"/>
            <a:ext cx="8435280" cy="46413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Отечественные авторы </a:t>
            </a:r>
            <a:r>
              <a:rPr lang="ru-RU" dirty="0"/>
              <a:t>разграничивают понятия </a:t>
            </a:r>
            <a:r>
              <a:rPr lang="ru-RU" b="1" dirty="0"/>
              <a:t>«тифлокомментирование» </a:t>
            </a:r>
            <a:r>
              <a:rPr lang="ru-RU" dirty="0"/>
              <a:t>и </a:t>
            </a:r>
            <a:r>
              <a:rPr lang="ru-RU" b="1" dirty="0"/>
              <a:t>«</a:t>
            </a:r>
            <a:r>
              <a:rPr lang="ru-RU" b="1" dirty="0" smtClean="0"/>
              <a:t>аудиодескрипция»</a:t>
            </a:r>
            <a:r>
              <a:rPr lang="ru-RU" dirty="0" smtClean="0"/>
              <a:t>, отмечая что понятие </a:t>
            </a:r>
            <a:r>
              <a:rPr lang="ru-RU" dirty="0"/>
              <a:t>тифлокомментирования несколько шире понятия аудиодескрипции, так как первое подразумевает использование не только звукового тифлокомментария, но и письменного (например, описание для слепых картины, фотографии, географической карты, чертежа, нанесенные шрифтом Брайля)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2" y="116632"/>
            <a:ext cx="84248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10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9" y="116632"/>
            <a:ext cx="86409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52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Тифлоаудиолаборатория </a:t>
            </a:r>
            <a:br>
              <a:rPr lang="ru-RU" sz="3000" b="1" dirty="0" smtClean="0"/>
            </a:br>
            <a:r>
              <a:rPr lang="ru-RU" sz="3000" b="1" dirty="0" smtClean="0"/>
              <a:t>СКФУ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99" y="1772816"/>
            <a:ext cx="4628449" cy="48245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sz="3000" b="1" dirty="0" smtClean="0"/>
              <a:t>ЦЕЛЬ</a:t>
            </a:r>
            <a:r>
              <a:rPr lang="ru-RU" sz="3000" dirty="0" smtClean="0"/>
              <a:t> </a:t>
            </a:r>
            <a:r>
              <a:rPr lang="ru-RU" sz="3000" dirty="0"/>
              <a:t>- </a:t>
            </a:r>
            <a:r>
              <a:rPr lang="ru-RU" sz="3000" dirty="0" smtClean="0"/>
              <a:t>разработка </a:t>
            </a:r>
            <a:r>
              <a:rPr lang="ru-RU" sz="3000" dirty="0"/>
              <a:t>и изготовление учебного </a:t>
            </a:r>
            <a:r>
              <a:rPr lang="ru-RU" sz="3000" dirty="0" err="1"/>
              <a:t>аудиоконтента</a:t>
            </a:r>
            <a:r>
              <a:rPr lang="ru-RU" sz="3000" dirty="0"/>
              <a:t> для повышения качества образовательного процесса для обучающихся с нарушениями зрения с учетом их особых образовательных потребностей и в соответствии с современными требованиями к материально-техническому и методическому обеспечению образовательного процесса.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45" y="1916833"/>
            <a:ext cx="29357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Олеся\Downloads\2021-11-14_21-32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45" y="4276979"/>
            <a:ext cx="2964533" cy="22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97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72" y="670718"/>
            <a:ext cx="8712969" cy="60486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b="1" dirty="0" smtClean="0"/>
              <a:t>Пилотные проекты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 err="1" smtClean="0"/>
              <a:t>Тифлоаудиолаборатории</a:t>
            </a:r>
            <a:r>
              <a:rPr lang="ru-RU" sz="3000" b="1" dirty="0" smtClean="0"/>
              <a:t> СКФУ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000" i="1" dirty="0" smtClean="0"/>
              <a:t>(запись </a:t>
            </a:r>
            <a:r>
              <a:rPr lang="ru-RU" sz="3000" i="1" dirty="0" err="1" smtClean="0"/>
              <a:t>аудиоучебников</a:t>
            </a:r>
            <a:r>
              <a:rPr lang="ru-RU" sz="3000" i="1" dirty="0" smtClean="0"/>
              <a:t>)</a:t>
            </a:r>
            <a:endParaRPr lang="ru-RU" sz="3000" b="1" i="1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b="1" dirty="0" smtClean="0"/>
              <a:t>«Основы российской цивилизации», «Инклюзивная культура и коммуникация»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0"/>
            <a:ext cx="84248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528392" cy="26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54" y="3717032"/>
            <a:ext cx="4417118" cy="26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28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4248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6783" y="404665"/>
            <a:ext cx="8229600" cy="129614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u="sng" dirty="0">
                <a:solidFill>
                  <a:prstClr val="black"/>
                </a:solidFill>
              </a:rPr>
              <a:t>Алгоритм </a:t>
            </a:r>
            <a:endParaRPr lang="ru-RU" b="1" u="sng" dirty="0" smtClean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u="sng" dirty="0" smtClean="0">
                <a:solidFill>
                  <a:prstClr val="black"/>
                </a:solidFill>
              </a:rPr>
              <a:t>записи </a:t>
            </a:r>
            <a:r>
              <a:rPr lang="ru-RU" b="1" u="sng" dirty="0" err="1" smtClean="0">
                <a:solidFill>
                  <a:prstClr val="black"/>
                </a:solidFill>
              </a:rPr>
              <a:t>аудиоучебников</a:t>
            </a:r>
            <a:endParaRPr lang="ru-RU" b="1" u="sng" dirty="0" smtClean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2800" b="1" u="sng" dirty="0">
              <a:solidFill>
                <a:prstClr val="black"/>
              </a:solidFill>
            </a:endParaRPr>
          </a:p>
        </p:txBody>
      </p:sp>
      <p:pic>
        <p:nvPicPr>
          <p:cNvPr id="6150" name="Picture 6" descr="C:\Users\Олеся\Downloads\2021-11-14_21-32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7"/>
            <a:ext cx="21127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083" y="15950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Формирование методических рекомендаций для подготовки материала для аудиозаписи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Подготовка текстового материала для аудиозаписи (текстовая редакция, оформление содержания, техническое и стилистическое форматирование)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Запись </a:t>
            </a:r>
            <a:r>
              <a:rPr lang="ru-RU" sz="2400" dirty="0" err="1"/>
              <a:t>аудиоконтента</a:t>
            </a:r>
            <a:r>
              <a:rPr lang="ru-RU" sz="2400" dirty="0"/>
              <a:t> (</a:t>
            </a:r>
            <a:r>
              <a:rPr lang="ru-RU" sz="2400" dirty="0" err="1"/>
              <a:t>начитка</a:t>
            </a:r>
            <a:r>
              <a:rPr lang="ru-RU" sz="2400" dirty="0"/>
              <a:t>, </a:t>
            </a:r>
            <a:r>
              <a:rPr lang="ru-RU" sz="2400" dirty="0" err="1"/>
              <a:t>звукокоррекция</a:t>
            </a:r>
            <a:r>
              <a:rPr lang="ru-RU" sz="2400" dirty="0"/>
              <a:t>, оформление звуковой оболочки, запись на внешний носитель)</a:t>
            </a:r>
          </a:p>
        </p:txBody>
      </p:sp>
      <p:pic>
        <p:nvPicPr>
          <p:cNvPr id="6151" name="Picture 7" descr="C:\Users\Олеся\Downloads\2021-11-14_21-31-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60" y="3717032"/>
            <a:ext cx="22074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84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128792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260648"/>
            <a:ext cx="84248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013742"/>
            <a:ext cx="5328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</a:t>
            </a:r>
            <a:r>
              <a:rPr lang="en-US" sz="2400" b="1" dirty="0" smtClean="0"/>
              <a:t>all-</a:t>
            </a:r>
            <a:r>
              <a:rPr lang="ru-RU" sz="2400" b="1" dirty="0" smtClean="0"/>
              <a:t>центр РУМЦ СКФУ </a:t>
            </a:r>
            <a:r>
              <a:rPr lang="ru-RU" sz="2400" dirty="0" smtClean="0"/>
              <a:t>8-800-707-84-67</a:t>
            </a:r>
          </a:p>
          <a:p>
            <a:r>
              <a:rPr lang="en-US" sz="2400" b="1" dirty="0"/>
              <a:t>Email: </a:t>
            </a:r>
            <a:r>
              <a:rPr lang="en-US" sz="2400" dirty="0"/>
              <a:t>rumc_skfo@ncfu.ru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3136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175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Открытая</vt:lpstr>
      <vt:lpstr>Тифлоаудиолаборатория как инструмент адаптации образовательного процесса к особым образовательным потребностям обучающихся с инвалидностью и ОВЗ</vt:lpstr>
      <vt:lpstr>Презентация PowerPoint</vt:lpstr>
      <vt:lpstr>Презентация PowerPoint</vt:lpstr>
      <vt:lpstr>Презентация PowerPoint</vt:lpstr>
      <vt:lpstr>Тифлоаудиолаборатория  СКФУ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Сальникова</dc:creator>
  <cp:lastModifiedBy>Олеся Сальникова</cp:lastModifiedBy>
  <cp:revision>18</cp:revision>
  <dcterms:created xsi:type="dcterms:W3CDTF">2021-11-14T05:34:33Z</dcterms:created>
  <dcterms:modified xsi:type="dcterms:W3CDTF">2021-11-14T19:39:27Z</dcterms:modified>
</cp:coreProperties>
</file>