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27" r:id="rId5"/>
    <p:sldId id="329" r:id="rId6"/>
    <p:sldId id="331" r:id="rId7"/>
    <p:sldId id="330" r:id="rId8"/>
    <p:sldId id="291" r:id="rId9"/>
    <p:sldId id="311" r:id="rId10"/>
    <p:sldId id="312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6" r:id="rId20"/>
    <p:sldId id="325" r:id="rId21"/>
    <p:sldId id="324" r:id="rId22"/>
    <p:sldId id="332" r:id="rId23"/>
    <p:sldId id="334" r:id="rId24"/>
    <p:sldId id="333" r:id="rId25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78B"/>
    <a:srgbClr val="2172B5"/>
    <a:srgbClr val="247DC6"/>
    <a:srgbClr val="2B9CBF"/>
    <a:srgbClr val="3B9CAF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7" d="100"/>
          <a:sy n="107" d="100"/>
        </p:scale>
        <p:origin x="-33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273850"/>
            <a:ext cx="1478756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7" y="273850"/>
            <a:ext cx="4321969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40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8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47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53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84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68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0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10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97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12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89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4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44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6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87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5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29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26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5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27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9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1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36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9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1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500" y="1369219"/>
            <a:ext cx="2900363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63" y="1369219"/>
            <a:ext cx="2900363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25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584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7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49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2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AA947-3019-4613-AAD0-B1800A37726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07.09.2020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C9E25-A92B-420B-A0ED-5BD4E4482F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.ncfu.ru/enrol/index.php?id=52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hyperlink" Target="https://el.ncfu.ru/login/index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l.ncfu.ru/enrol/index.php?id=5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651" y="1090435"/>
            <a:ext cx="7867280" cy="167036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Региональные особенности подготовки экспертов и волонтёров в рамках организации конкурсов профессионального мастерства «Абилимпикс»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182" y="1777591"/>
            <a:ext cx="7886700" cy="3263504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Старший преподаватель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кафедры дефектологии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Колокольникова Мария Валерьевна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75" y="0"/>
            <a:ext cx="1354137" cy="124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08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8DAF97B-7541-4FBA-966F-5EC9D0C4B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97" y="1946856"/>
            <a:ext cx="1353429" cy="124978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38359DE-F566-48A6-8E2E-026EF815E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0755" y="1113026"/>
            <a:ext cx="7124304" cy="401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4D1B1E8-82A8-48CC-A39C-5FBD21EB3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1" y="27677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0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F1288B-489F-4FFE-98F3-E6F3E224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97" y="1946856"/>
            <a:ext cx="1353429" cy="124978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A508B75-D66A-4E17-89A3-0AE5E1546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98071"/>
            <a:ext cx="7886700" cy="40098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FC0D578-B1A5-4A6B-A115-0D4E5AB66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2" y="898070"/>
            <a:ext cx="7886701" cy="4245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B4A982C-0E17-4D56-AE02-7679E4F59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-8113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0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A508B75-D66A-4E17-89A3-0AE5E1546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98071"/>
            <a:ext cx="7886700" cy="400986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B1545C-F82A-4A15-BF25-E6C540C9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91" y="1196614"/>
            <a:ext cx="7052441" cy="3903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5968F3-579B-46DA-BD3E-20B958F6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1" y="81386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C3A503B-2790-4527-B9D2-9B876FF4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9088" y="898526"/>
            <a:ext cx="7105847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56E7F72-FB1E-4693-99B1-304CE6EC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0" y="-32418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0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859258A-FF9F-4BDB-B0C5-383AF2F41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9752" y="1224896"/>
            <a:ext cx="7132414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91054A-88B6-4F53-81CA-6BFBA813F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06" y="0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66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A962860-E1AE-4BCA-A2CE-5B7F90AEB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84" y="1113026"/>
            <a:ext cx="7163742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5277CC-D6AA-4248-B91E-DA1A9582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-24305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9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F3DCAD94-7F54-4EA4-A5AE-C31D717D3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629" y="1036115"/>
            <a:ext cx="7113888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F2EAB1-0F58-49BA-94A6-F7BB6469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06" y="-8113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1DF6A14-C564-42E9-891D-D7671A679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824" y="1113026"/>
            <a:ext cx="7077124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E375FC9-102F-4FA1-8C06-6F18B9D5E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-8113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C904D73-1B69-407E-B752-19124AB52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9752" y="1133477"/>
            <a:ext cx="7132414" cy="40100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7ECFA5A-6B6C-482C-B16D-1C1B8816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9" y="-8113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9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140" y="442523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Конкурс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«Лучший волонтер «Абилимпикс» Северо-Кавказского федерального округа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717" y="1369219"/>
            <a:ext cx="8318377" cy="338921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и формирование культуры добровольчества (волонтерства)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регионе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оказание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содействия развитию инклюзивного добровольчества (волонтерства);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распространение и поддержка лучших добровольческих (волонтерских) практик, инновационных форм организации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добровольческой (волонтерской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молодежи о роли добровольчества в процессе формирования гражданского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общества;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вовлечение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волонтерскую деятельность молодежи разных социальных и возрастных групп, в том числе людей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инвалидностью;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высокого статуса и имиджа добровольца в обществе, в том числе среди молодежи.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9"/>
            <a:ext cx="13541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6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1AE8F5E-A49D-465C-9DCC-05A12DFC4641}"/>
              </a:ext>
            </a:extLst>
          </p:cNvPr>
          <p:cNvSpPr/>
          <p:nvPr/>
        </p:nvSpPr>
        <p:spPr>
          <a:xfrm>
            <a:off x="2847286" y="1005577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Мировое движение 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является единственной системой конкурсов профессионального мастерства для людей с инвалидностью, зародившейся в Японии и развивающейся в мире с 1972 года. Сейчас в международном движении принимает участие 47 стран мира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471AE2D-C3C8-4159-ADDF-0866620B6DEA}"/>
              </a:ext>
            </a:extLst>
          </p:cNvPr>
          <p:cNvSpPr/>
          <p:nvPr/>
        </p:nvSpPr>
        <p:spPr>
          <a:xfrm>
            <a:off x="0" y="131382"/>
            <a:ext cx="9144000" cy="54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01363FE-055D-4194-AD2B-02C92203C0E2}"/>
              </a:ext>
            </a:extLst>
          </p:cNvPr>
          <p:cNvSpPr txBox="1">
            <a:spLocks/>
          </p:cNvSpPr>
          <p:nvPr/>
        </p:nvSpPr>
        <p:spPr>
          <a:xfrm>
            <a:off x="179512" y="131389"/>
            <a:ext cx="8095928" cy="539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5" name="Picture 2" descr="C:\Users\Валерия Разогреева\Desktop\АБИЛИМПИКС\abilimpiks.png">
            <a:extLst>
              <a:ext uri="{FF2B5EF4-FFF2-40B4-BE49-F238E27FC236}">
                <a16:creationId xmlns:a16="http://schemas.microsoft.com/office/drawing/2014/main" xmlns="" id="{3D0E42B0-45AF-4EFA-8392-56B86E1DB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1882" r="32995" b="23089"/>
          <a:stretch/>
        </p:blipFill>
        <p:spPr bwMode="auto">
          <a:xfrm>
            <a:off x="8314764" y="98379"/>
            <a:ext cx="807824" cy="6060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резентация PowerPoint">
            <a:extLst>
              <a:ext uri="{FF2B5EF4-FFF2-40B4-BE49-F238E27FC236}">
                <a16:creationId xmlns:a16="http://schemas.microsoft.com/office/drawing/2014/main" xmlns="" id="{D7C99B2A-F116-4FE1-A05E-90D5BDB4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22" y="734106"/>
            <a:ext cx="2592287" cy="20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текст, ед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34E3847-EBFE-4214-B2AB-C7724FB61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2" t="40537" b="32125"/>
          <a:stretch/>
        </p:blipFill>
        <p:spPr>
          <a:xfrm>
            <a:off x="5870516" y="3111816"/>
            <a:ext cx="2848173" cy="140415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42BF46A-2096-4E92-BFCD-ED1BB8BF044A}"/>
              </a:ext>
            </a:extLst>
          </p:cNvPr>
          <p:cNvSpPr/>
          <p:nvPr/>
        </p:nvSpPr>
        <p:spPr>
          <a:xfrm>
            <a:off x="378578" y="2669314"/>
            <a:ext cx="52015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любое крупномасштабное событие, Чемпионаты не обходятся без помощи волонтеров.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Волонтёрское движение «Абилимпикс» призвано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обеспечивать сопровождение конкурсов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«Абилимпикс»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инклюзии в обществе</a:t>
            </a:r>
          </a:p>
        </p:txBody>
      </p:sp>
    </p:spTree>
    <p:extLst>
      <p:ext uri="{BB962C8B-B14F-4D97-AF65-F5344CB8AC3E}">
        <p14:creationId xmlns:p14="http://schemas.microsoft.com/office/powerpoint/2010/main" val="383338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/>
                <a:ea typeface="Times New Roman"/>
              </a:rPr>
              <a:t>Участники конкурса:</a:t>
            </a:r>
            <a:r>
              <a:rPr lang="ru-RU" sz="2800" dirty="0">
                <a:latin typeface="Times New Roman"/>
                <a:ea typeface="Times New Roman"/>
              </a:rPr>
              <a:t/>
            </a:r>
            <a:br>
              <a:rPr lang="ru-RU" sz="28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538" y="958788"/>
            <a:ext cx="7920546" cy="3611791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ts val="65"/>
              </a:lnSpc>
              <a:spcAft>
                <a:spcPts val="0"/>
              </a:spcAft>
            </a:pPr>
            <a:endParaRPr lang="ru-RU" sz="2400" dirty="0" smtClean="0">
              <a:latin typeface="Times New Roman"/>
              <a:ea typeface="Times New Roman"/>
            </a:endParaRPr>
          </a:p>
          <a:p>
            <a:pPr>
              <a:lnSpc>
                <a:spcPts val="65"/>
              </a:lnSpc>
              <a:spcAft>
                <a:spcPts val="0"/>
              </a:spcAft>
            </a:pPr>
            <a:endParaRPr lang="ru-RU" sz="2400" dirty="0">
              <a:latin typeface="Times New Roman"/>
              <a:ea typeface="Times New Roman"/>
            </a:endParaRPr>
          </a:p>
          <a:p>
            <a:pPr>
              <a:lnSpc>
                <a:spcPts val="65"/>
              </a:lnSpc>
              <a:spcAft>
                <a:spcPts val="0"/>
              </a:spcAft>
            </a:pPr>
            <a:endParaRPr lang="ru-RU" sz="2400" dirty="0" smtClean="0">
              <a:latin typeface="Times New Roman"/>
              <a:ea typeface="Times New Roman"/>
            </a:endParaRPr>
          </a:p>
          <a:p>
            <a:pPr algn="ctr">
              <a:lnSpc>
                <a:spcPts val="65"/>
              </a:lnSpc>
              <a:spcAft>
                <a:spcPts val="0"/>
              </a:spcAft>
            </a:pPr>
            <a:endParaRPr lang="ru-RU" sz="2900" dirty="0">
              <a:latin typeface="Times New Roman"/>
              <a:ea typeface="Times New Roman"/>
            </a:endParaRPr>
          </a:p>
          <a:p>
            <a:pPr marL="0" indent="0" algn="ctr">
              <a:lnSpc>
                <a:spcPts val="65"/>
              </a:lnSpc>
              <a:spcAft>
                <a:spcPts val="0"/>
              </a:spcAft>
              <a:buNone/>
            </a:pPr>
            <a:r>
              <a:rPr lang="ru-RU" sz="2900" dirty="0" smtClean="0">
                <a:latin typeface="Times New Roman"/>
                <a:ea typeface="Times New Roman"/>
              </a:rPr>
              <a:t>- добровольцы </a:t>
            </a:r>
            <a:r>
              <a:rPr lang="ru-RU" sz="2900" dirty="0">
                <a:latin typeface="Times New Roman"/>
                <a:ea typeface="Times New Roman"/>
              </a:rPr>
              <a:t>(волонтеры), </a:t>
            </a:r>
            <a:r>
              <a:rPr lang="ru-RU" sz="2900" dirty="0" smtClean="0">
                <a:latin typeface="Times New Roman"/>
                <a:ea typeface="Times New Roman"/>
              </a:rPr>
              <a:t>лидеры </a:t>
            </a:r>
            <a:r>
              <a:rPr lang="ru-RU" sz="2900" dirty="0">
                <a:latin typeface="Times New Roman"/>
                <a:ea typeface="Times New Roman"/>
              </a:rPr>
              <a:t>и представители волонтерского движения «Абилимпикс», </a:t>
            </a:r>
            <a:endParaRPr lang="ru-RU" sz="2900" dirty="0" smtClean="0">
              <a:latin typeface="Times New Roman"/>
              <a:ea typeface="Times New Roman"/>
            </a:endParaRPr>
          </a:p>
          <a:p>
            <a:pPr marL="0" indent="0" algn="ctr">
              <a:lnSpc>
                <a:spcPts val="65"/>
              </a:lnSpc>
              <a:spcAft>
                <a:spcPts val="0"/>
              </a:spcAft>
              <a:buNone/>
            </a:pPr>
            <a:endParaRPr lang="ru-RU" sz="2900" dirty="0" smtClean="0">
              <a:latin typeface="Times New Roman"/>
              <a:ea typeface="Times New Roman"/>
            </a:endParaRPr>
          </a:p>
          <a:p>
            <a:pPr marL="0" indent="0" algn="ctr">
              <a:lnSpc>
                <a:spcPts val="65"/>
              </a:lnSpc>
              <a:spcAft>
                <a:spcPts val="0"/>
              </a:spcAft>
              <a:buNone/>
            </a:pPr>
            <a:r>
              <a:rPr lang="ru-RU" sz="2900" dirty="0" smtClean="0">
                <a:latin typeface="Times New Roman"/>
                <a:ea typeface="Times New Roman"/>
              </a:rPr>
              <a:t> в </a:t>
            </a:r>
            <a:r>
              <a:rPr lang="ru-RU" sz="2900" dirty="0">
                <a:latin typeface="Times New Roman"/>
                <a:ea typeface="Times New Roman"/>
              </a:rPr>
              <a:t>возрасте от 14 лет.</a:t>
            </a:r>
          </a:p>
          <a:p>
            <a:pPr>
              <a:lnSpc>
                <a:spcPts val="10"/>
              </a:lnSpc>
              <a:spcAft>
                <a:spcPts val="0"/>
              </a:spcAft>
            </a:pPr>
            <a:endParaRPr lang="ru-RU" sz="1800" dirty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800" dirty="0" smtClean="0">
                <a:latin typeface="Times New Roman"/>
                <a:ea typeface="Times New Roman"/>
              </a:rPr>
              <a:t> </a:t>
            </a:r>
            <a:r>
              <a:rPr lang="ru-RU" sz="3800" dirty="0">
                <a:latin typeface="Times New Roman"/>
                <a:ea typeface="Times New Roman"/>
              </a:rPr>
              <a:t>Обязательное условие для участия в Конкурсе:</a:t>
            </a:r>
          </a:p>
          <a:p>
            <a:pPr marL="0" indent="0">
              <a:lnSpc>
                <a:spcPts val="60"/>
              </a:lnSpc>
              <a:spcAft>
                <a:spcPts val="0"/>
              </a:spcAft>
              <a:buNone/>
            </a:pPr>
            <a:endParaRPr lang="ru-RU" sz="1800" dirty="0">
              <a:latin typeface="Times New Roman"/>
              <a:ea typeface="Times New Roman"/>
            </a:endParaRPr>
          </a:p>
          <a:p>
            <a:pPr indent="0">
              <a:lnSpc>
                <a:spcPct val="97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</a:rPr>
              <a:t>– наличие личной волонтерской книжки, а так же регистрации на портале «abilympicspro.ru».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lnSpc>
                <a:spcPts val="10"/>
              </a:lnSpc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0" indent="0">
              <a:lnSpc>
                <a:spcPts val="10"/>
              </a:lnSpc>
              <a:spcAft>
                <a:spcPts val="0"/>
              </a:spcAft>
              <a:buNone/>
            </a:pPr>
            <a:endParaRPr lang="ru-RU" sz="2400" dirty="0">
              <a:latin typeface="Times New Roman"/>
              <a:ea typeface="Times New Roman"/>
            </a:endParaRPr>
          </a:p>
          <a:p>
            <a:pPr marL="0" indent="0">
              <a:lnSpc>
                <a:spcPts val="1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</a:rPr>
              <a:t> 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400" dirty="0" smtClean="0">
                <a:latin typeface="Times New Roman"/>
                <a:ea typeface="Times New Roman"/>
              </a:rPr>
              <a:t> </a:t>
            </a:r>
            <a:r>
              <a:rPr lang="ru-RU" sz="3400" dirty="0">
                <a:latin typeface="Times New Roman"/>
                <a:ea typeface="Times New Roman"/>
              </a:rPr>
              <a:t>Волонтерская деятельность должна соответствовать следующим критериям:</a:t>
            </a:r>
          </a:p>
          <a:p>
            <a:pPr marL="342900" lvl="0" indent="-342900">
              <a:spcAft>
                <a:spcPts val="0"/>
              </a:spcAft>
              <a:buFont typeface="Symbol"/>
              <a:buChar char="-"/>
              <a:tabLst>
                <a:tab pos="10160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работа выполняется на добровольной основе без принуждения со стороны;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  <a:tabLst>
                <a:tab pos="10160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выполняемая работа имеет социальную значимость;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  <a:tabLst>
                <a:tab pos="10160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получателями услуг волонтера не являются его родственники или близкие;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  <a:tabLst>
                <a:tab pos="10160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сведения о выполняемой работе зафиксированы в личной книжке волонтера,</a:t>
            </a:r>
            <a:endParaRPr lang="ru-RU" sz="18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  <a:tabLst>
                <a:tab pos="10160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наличие проекта волонтерской направленности.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lnSpc>
                <a:spcPts val="1000"/>
              </a:lnSpc>
              <a:spcAft>
                <a:spcPts val="0"/>
              </a:spcAft>
              <a:buNone/>
            </a:pPr>
            <a:r>
              <a:rPr lang="ru-RU" sz="1400" dirty="0">
                <a:latin typeface="Times New Roman"/>
                <a:ea typeface="Times New Roman"/>
              </a:rPr>
              <a:t> </a:t>
            </a:r>
            <a:endParaRPr lang="ru-RU" sz="1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" y="235535"/>
            <a:ext cx="13541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14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751" y="353746"/>
            <a:ext cx="7886700" cy="99417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участия в конкурсе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506" y="1768714"/>
            <a:ext cx="8142487" cy="32635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Поделитесь с нами историей своей бесценной общественной  работы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лицами с ОВЗ и инвалидностью.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Сделайте ролик или презентацию на тему "Я - волонтер "Абилимпикс" Подготовьте портфолио о своем самом ярком волонтерском проекте. Вспомните вдохновляющие детали и сложные моменты в работе на конкурсе "Абилимпикс".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конкурса получат путевку в состав сборной команды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участия в V Национальном чемпионате "Абилимпикс".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59"/>
            <a:ext cx="13541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30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5279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точки зрения профессиональной этики,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545637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является лицом, выполняющим возложенные на него обязанности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представляет некое учреждение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921900"/>
            <a:ext cx="7541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должен соответствовать общепринятым правилам этикета. От этого зависят не только доверие к нему и эффективность работы, но и общественное мнение об учреждении и его деятельности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31382"/>
            <a:ext cx="9144000" cy="54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412" y="131383"/>
            <a:ext cx="9101176" cy="5214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Кто такой волонтёр?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0010" y="999041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</a:t>
            </a:r>
          </a:p>
        </p:txBody>
      </p:sp>
      <p:pic>
        <p:nvPicPr>
          <p:cNvPr id="2050" name="Picture 2" descr="C:\Users\Валерия Разогреева\Desktop\АБИЛИМПИКС\ma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11049"/>
            <a:ext cx="1490254" cy="10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алерия Разогреева\Desktop\АБИЛИМПИКС\volunteer-girl-standing-and-loudly-screaming-in-vector-19798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7"/>
          <a:stretch/>
        </p:blipFill>
        <p:spPr bwMode="auto">
          <a:xfrm>
            <a:off x="6285895" y="2411047"/>
            <a:ext cx="1558916" cy="11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лерия Разогреева\Desktop\АБИЛИМПИКС\iD9A2KEE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" b="13268"/>
          <a:stretch/>
        </p:blipFill>
        <p:spPr bwMode="auto">
          <a:xfrm>
            <a:off x="3995939" y="2423079"/>
            <a:ext cx="1438239" cy="10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9366" y="3483475"/>
            <a:ext cx="173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07187" y="3483475"/>
            <a:ext cx="173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4271" y="3483475"/>
            <a:ext cx="1730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</a:p>
        </p:txBody>
      </p:sp>
      <p:pic>
        <p:nvPicPr>
          <p:cNvPr id="17" name="Picture 2" descr="C:\Users\Валерия Разогреева\Desktop\АБИЛИМПИКС\abilimpiks.png">
            <a:extLst>
              <a:ext uri="{FF2B5EF4-FFF2-40B4-BE49-F238E27FC236}">
                <a16:creationId xmlns:a16="http://schemas.microsoft.com/office/drawing/2014/main" xmlns="" id="{615827AA-AABA-4AA6-8D07-E8E33D346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1882" r="32995" b="23089"/>
          <a:stretch/>
        </p:blipFill>
        <p:spPr bwMode="auto">
          <a:xfrm>
            <a:off x="8296852" y="98379"/>
            <a:ext cx="825736" cy="6060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1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BF101C-5BA9-46C4-A863-16BC8018F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46919" r="46539" b="9959"/>
          <a:stretch/>
        </p:blipFill>
        <p:spPr>
          <a:xfrm>
            <a:off x="5844401" y="3478896"/>
            <a:ext cx="2880320" cy="15121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7ED8287-C135-4480-B3F9-D9250426A63B}"/>
              </a:ext>
            </a:extLst>
          </p:cNvPr>
          <p:cNvSpPr/>
          <p:nvPr/>
        </p:nvSpPr>
        <p:spPr>
          <a:xfrm>
            <a:off x="0" y="131382"/>
            <a:ext cx="9144000" cy="54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5992E3BB-36D2-4D72-ADBF-5C271E4E8733}"/>
              </a:ext>
            </a:extLst>
          </p:cNvPr>
          <p:cNvSpPr txBox="1">
            <a:spLocks/>
          </p:cNvSpPr>
          <p:nvPr/>
        </p:nvSpPr>
        <p:spPr>
          <a:xfrm>
            <a:off x="179512" y="131387"/>
            <a:ext cx="8095928" cy="539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8" name="Picture 2" descr="C:\Users\Валерия Разогреева\Desktop\АБИЛИМПИКС\abilimpiks.png">
            <a:extLst>
              <a:ext uri="{FF2B5EF4-FFF2-40B4-BE49-F238E27FC236}">
                <a16:creationId xmlns:a16="http://schemas.microsoft.com/office/drawing/2014/main" xmlns="" id="{3E8CE32D-FD9D-4FE2-85AE-48EF6C97D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21882" r="32995" b="23089"/>
          <a:stretch/>
        </p:blipFill>
        <p:spPr bwMode="auto">
          <a:xfrm>
            <a:off x="8314764" y="98379"/>
            <a:ext cx="807824" cy="6060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CC729B1-D949-4EEF-B82A-204EA75FB28E}"/>
              </a:ext>
            </a:extLst>
          </p:cNvPr>
          <p:cNvSpPr/>
          <p:nvPr/>
        </p:nvSpPr>
        <p:spPr>
          <a:xfrm>
            <a:off x="611560" y="743747"/>
            <a:ext cx="822227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«Абилимпикс»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волонтёров для участия в организации и проведении конкурсов профессионального мастерства для людей с инвалидностью «Абилимпикс» и других социально значимых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координации работы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информирование общественности о волонтёрской деятельности и о принципах движения «Абилимпикс»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0E2DCFA-27F6-4A70-B3ED-ABF2E0B95F1D}"/>
              </a:ext>
            </a:extLst>
          </p:cNvPr>
          <p:cNvSpPr/>
          <p:nvPr/>
        </p:nvSpPr>
        <p:spPr>
          <a:xfrm>
            <a:off x="611568" y="3150280"/>
            <a:ext cx="5232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 значимой, социально полезной добровольческой системы волонтёрского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и популяризация волонтёрских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408504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95B976A-0792-44E8-BEE2-C04C1F74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52"/>
            <a:ext cx="7886700" cy="98827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750"/>
              </a:spcBef>
            </a:pP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9578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 волонтеров по методике </a:t>
            </a:r>
            <a:br>
              <a:rPr lang="ru-RU" sz="2700" b="1" dirty="0">
                <a:solidFill>
                  <a:srgbClr val="19578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19578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«Волонтер «</a:t>
            </a:r>
            <a:r>
              <a:rPr lang="ru-RU" sz="2700" b="1" dirty="0" err="1">
                <a:solidFill>
                  <a:srgbClr val="19578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Абилимпикс</a:t>
            </a:r>
            <a:r>
              <a:rPr lang="ru-RU" sz="2700" b="1" dirty="0">
                <a:solidFill>
                  <a:srgbClr val="19578B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»»</a:t>
            </a:r>
            <a: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b="1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-RU" b="1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-RU" b="1" dirty="0">
                <a:latin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CAF2AC2-73F1-49D6-8E79-824B18F01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04461"/>
            <a:ext cx="7886700" cy="37282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4"/>
              </a:rPr>
              <a:t>https://el.ncfu.ru/login/index.php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7977AF53-385C-49B7-867B-304A1335D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437872"/>
              </p:ext>
            </p:extLst>
          </p:nvPr>
        </p:nvGraphicFramePr>
        <p:xfrm>
          <a:off x="1502991" y="1777329"/>
          <a:ext cx="6053959" cy="3215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Acrobat Document" r:id="rId5" imgW="8019753" imgH="5666954" progId="AcroExch.Document.DC">
                  <p:embed/>
                </p:oleObj>
              </mc:Choice>
              <mc:Fallback>
                <p:oleObj name="Acrobat Document" r:id="rId5" imgW="8019753" imgH="566695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2991" y="1777329"/>
                        <a:ext cx="6053959" cy="3215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65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95B976A-0792-44E8-BEE2-C04C1F74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52"/>
            <a:ext cx="7886700" cy="98827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750"/>
              </a:spcBef>
            </a:pPr>
            <a:r>
              <a:rPr lang="ru-RU" b="1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-RU" b="1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-RU" b="1" dirty="0">
                <a:latin typeface="Arial" panose="020B0604020202020204" pitchFamily="34" charset="0"/>
              </a:rPr>
              <a:t/>
            </a:r>
            <a:br>
              <a:rPr lang="ru-RU" b="1" dirty="0">
                <a:latin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30E997E-93F3-4ADD-B77A-623E0FD69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9029" y="1341312"/>
            <a:ext cx="6629813" cy="37274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87C6868-9F5A-4AAA-96BF-0910FAF2C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95" y="91523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F167C7-D1C9-4CC1-8C57-8BEBB097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97" y="1946856"/>
            <a:ext cx="1353429" cy="124978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34A8921-0EFC-4E8C-B8C5-836309466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1026" y="1036115"/>
            <a:ext cx="7121971" cy="401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C2162A-0FF7-4FC3-A74D-2BC63EB7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" y="20451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8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1E8A92B-A05E-48DD-AAAE-A8B9E745F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97" y="1946856"/>
            <a:ext cx="1353429" cy="124978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9DFD4B7-3F15-416B-820D-FD1FA58ED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3494" y="1036115"/>
            <a:ext cx="7163742" cy="401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8BC393-6EF6-4A40-9A3B-BAB52AD7F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5" y="20451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73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7633" y="-763591"/>
            <a:ext cx="8670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solidFill>
                <a:srgbClr val="19578B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2172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60" y="20451"/>
            <a:ext cx="1437383" cy="9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1213" y="20457"/>
            <a:ext cx="62961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19578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75" y="252066"/>
            <a:ext cx="82536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ru-RU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979C64-6D12-4922-B60E-5C42E641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97" y="1946856"/>
            <a:ext cx="1353429" cy="124978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EFD8286-ECB0-4091-9FD5-681471E2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7" y="235569"/>
            <a:ext cx="8253664" cy="447384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1957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71C8A6A-D613-452F-B506-850D3A419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1209" y="993281"/>
            <a:ext cx="7169756" cy="401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C04708-3029-42A9-9F37-D205C73B2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1" y="20451"/>
            <a:ext cx="135342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15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5914</TotalTime>
  <Words>436</Words>
  <Application>Microsoft Office PowerPoint</Application>
  <PresentationFormat>Экран (16:9)</PresentationFormat>
  <Paragraphs>80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Тема Office</vt:lpstr>
      <vt:lpstr>1_Тема Office</vt:lpstr>
      <vt:lpstr>2_Тема Office</vt:lpstr>
      <vt:lpstr>3_Тема Office</vt:lpstr>
      <vt:lpstr>Acrobat Document</vt:lpstr>
      <vt:lpstr>Региональные особенности подготовки экспертов и волонтёров в рамках организации конкурсов профессионального мастерства «Абилимпикс» </vt:lpstr>
      <vt:lpstr>Презентация PowerPoint</vt:lpstr>
      <vt:lpstr>Кто такой волонтёр?</vt:lpstr>
      <vt:lpstr>Презентация PowerPoint</vt:lpstr>
      <vt:lpstr>    Обучение волонтеров по методике  «Волонтер «Абилимпикс»» 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Конкурс «Лучший волонтер «Абилимпикс» Северо-Кавказского федерального округа </vt:lpstr>
      <vt:lpstr>Участники конкурса: </vt:lpstr>
      <vt:lpstr>Для участия в конкурсе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131</cp:revision>
  <cp:lastPrinted>2019-10-31T05:16:33Z</cp:lastPrinted>
  <dcterms:created xsi:type="dcterms:W3CDTF">2014-11-21T11:00:06Z</dcterms:created>
  <dcterms:modified xsi:type="dcterms:W3CDTF">2020-09-07T08:32:50Z</dcterms:modified>
</cp:coreProperties>
</file>