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7" r:id="rId2"/>
    <p:sldMasterId id="2147483753" r:id="rId3"/>
  </p:sldMasterIdLst>
  <p:notesMasterIdLst>
    <p:notesMasterId r:id="rId27"/>
  </p:notesMasterIdLst>
  <p:sldIdLst>
    <p:sldId id="256" r:id="rId4"/>
    <p:sldId id="258" r:id="rId5"/>
    <p:sldId id="257" r:id="rId6"/>
    <p:sldId id="261" r:id="rId7"/>
    <p:sldId id="259" r:id="rId8"/>
    <p:sldId id="262" r:id="rId9"/>
    <p:sldId id="260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4" r:id="rId21"/>
    <p:sldId id="275" r:id="rId22"/>
    <p:sldId id="273" r:id="rId23"/>
    <p:sldId id="276" r:id="rId24"/>
    <p:sldId id="277" r:id="rId25"/>
    <p:sldId id="278" r:id="rId26"/>
  </p:sldIdLst>
  <p:sldSz cx="9144000" cy="6858000" type="screen4x3"/>
  <p:notesSz cx="6761163" cy="98821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73" autoAdjust="0"/>
  </p:normalViewPr>
  <p:slideViewPr>
    <p:cSldViewPr>
      <p:cViewPr varScale="1">
        <p:scale>
          <a:sx n="115" d="100"/>
          <a:sy n="115" d="100"/>
        </p:scale>
        <p:origin x="147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0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AF87D7-704B-4D1F-95E3-F91C7C0F2FD0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</dgm:pt>
    <dgm:pt modelId="{FAFB3FDB-3313-46AD-8BDF-58A07E2DEF34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1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14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1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государственных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1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 детских садов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2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CDAEB9AB-E714-45D3-9091-BA2D53CCC303}" type="parTrans" cxnId="{C65BFB5B-314E-41D3-969B-B9CB86A9B17F}">
      <dgm:prSet/>
      <dgm:spPr/>
      <dgm:t>
        <a:bodyPr/>
        <a:lstStyle/>
        <a:p>
          <a:endParaRPr lang="ru-RU"/>
        </a:p>
      </dgm:t>
    </dgm:pt>
    <dgm:pt modelId="{545294B7-799F-4B31-95B0-256686453B27}" type="sibTrans" cxnId="{C65BFB5B-314E-41D3-969B-B9CB86A9B17F}">
      <dgm:prSet/>
      <dgm:spPr/>
      <dgm:t>
        <a:bodyPr/>
        <a:lstStyle/>
        <a:p>
          <a:endParaRPr lang="ru-RU"/>
        </a:p>
      </dgm:t>
    </dgm:pt>
    <dgm:pt modelId="{E37AB2D5-0651-46C3-8969-4AA5FF0AB490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1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1 дошкольный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1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 (коррекционный)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1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детский дом</a:t>
          </a:r>
        </a:p>
      </dgm:t>
    </dgm:pt>
    <dgm:pt modelId="{CA20DFAC-D787-4EBB-A123-02DA982AA7A3}" type="parTrans" cxnId="{38716C36-F2DC-45B0-ACB4-35F84A57257A}">
      <dgm:prSet/>
      <dgm:spPr/>
      <dgm:t>
        <a:bodyPr/>
        <a:lstStyle/>
        <a:p>
          <a:endParaRPr lang="ru-RU"/>
        </a:p>
      </dgm:t>
    </dgm:pt>
    <dgm:pt modelId="{1BEC0947-8C77-402D-AB49-B0BD3B496309}" type="sibTrans" cxnId="{38716C36-F2DC-45B0-ACB4-35F84A57257A}">
      <dgm:prSet/>
      <dgm:spPr/>
      <dgm:t>
        <a:bodyPr/>
        <a:lstStyle/>
        <a:p>
          <a:endParaRPr lang="ru-RU"/>
        </a:p>
      </dgm:t>
    </dgm:pt>
    <dgm:pt modelId="{FB50EB75-6B36-4818-9BF3-2792C3C5078F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более 190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 муниципальных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детских садов, имеющих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специализированные группы</a:t>
          </a:r>
        </a:p>
      </dgm:t>
    </dgm:pt>
    <dgm:pt modelId="{BF6C1542-FB06-44A7-A28B-9B8E85A2E813}" type="parTrans" cxnId="{8B8E613D-C93C-486F-9B02-6AED79FAB34C}">
      <dgm:prSet/>
      <dgm:spPr/>
      <dgm:t>
        <a:bodyPr/>
        <a:lstStyle/>
        <a:p>
          <a:endParaRPr lang="ru-RU"/>
        </a:p>
      </dgm:t>
    </dgm:pt>
    <dgm:pt modelId="{C35E3186-02F5-41C9-808A-8FC6252442BD}" type="sibTrans" cxnId="{8B8E613D-C93C-486F-9B02-6AED79FAB34C}">
      <dgm:prSet/>
      <dgm:spPr/>
      <dgm:t>
        <a:bodyPr/>
        <a:lstStyle/>
        <a:p>
          <a:endParaRPr lang="ru-RU"/>
        </a:p>
      </dgm:t>
    </dgm:pt>
    <dgm:pt modelId="{DCBABFFE-68CA-4096-904A-0BD9D2F8D037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kumimoji="0" lang="ru-RU" sz="1500" b="1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более 6 тыс.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1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детей с ограниченными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1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возможностями здоровья</a:t>
          </a:r>
        </a:p>
      </dgm:t>
    </dgm:pt>
    <dgm:pt modelId="{17885A44-6707-4E85-80C9-87D67EE3B313}" type="parTrans" cxnId="{FF6659F4-69BF-4657-AB43-5474E0D4F368}">
      <dgm:prSet/>
      <dgm:spPr/>
      <dgm:t>
        <a:bodyPr/>
        <a:lstStyle/>
        <a:p>
          <a:endParaRPr lang="ru-RU"/>
        </a:p>
      </dgm:t>
    </dgm:pt>
    <dgm:pt modelId="{419BC5BA-5365-4892-AF92-CCE186571C65}" type="sibTrans" cxnId="{FF6659F4-69BF-4657-AB43-5474E0D4F368}">
      <dgm:prSet/>
      <dgm:spPr/>
      <dgm:t>
        <a:bodyPr/>
        <a:lstStyle/>
        <a:p>
          <a:endParaRPr lang="ru-RU"/>
        </a:p>
      </dgm:t>
    </dgm:pt>
    <dgm:pt modelId="{94F578C8-536A-4035-8907-C9E6FF37DDBC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kumimoji="0" lang="ru-RU" sz="1500" b="1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более 850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1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 детей-инвалидов</a:t>
          </a:r>
        </a:p>
      </dgm:t>
    </dgm:pt>
    <dgm:pt modelId="{D965D8F7-4D3F-4721-8165-BAE150C9AC6A}" type="parTrans" cxnId="{26F17084-FB03-46F2-924D-A06DD00B749D}">
      <dgm:prSet/>
      <dgm:spPr/>
      <dgm:t>
        <a:bodyPr/>
        <a:lstStyle/>
        <a:p>
          <a:endParaRPr lang="ru-RU"/>
        </a:p>
      </dgm:t>
    </dgm:pt>
    <dgm:pt modelId="{BCE70C3C-7BDD-4F00-A84C-DB992EAFF7AB}" type="sibTrans" cxnId="{26F17084-FB03-46F2-924D-A06DD00B749D}">
      <dgm:prSet/>
      <dgm:spPr/>
      <dgm:t>
        <a:bodyPr/>
        <a:lstStyle/>
        <a:p>
          <a:endParaRPr lang="ru-RU"/>
        </a:p>
      </dgm:t>
    </dgm:pt>
    <dgm:pt modelId="{DF2A030E-893E-4D66-8DAC-7C1AFB00DDDB}" type="pres">
      <dgm:prSet presAssocID="{7BAF87D7-704B-4D1F-95E3-F91C7C0F2FD0}" presName="compositeShape" presStyleCnt="0">
        <dgm:presLayoutVars>
          <dgm:chMax val="7"/>
          <dgm:dir/>
          <dgm:resizeHandles val="exact"/>
        </dgm:presLayoutVars>
      </dgm:prSet>
      <dgm:spPr/>
    </dgm:pt>
    <dgm:pt modelId="{61641FA4-6430-497C-9BFD-F3AEC099C9D1}" type="pres">
      <dgm:prSet presAssocID="{FAFB3FDB-3313-46AD-8BDF-58A07E2DEF34}" presName="circ1" presStyleLbl="vennNode1" presStyleIdx="0" presStyleCnt="5"/>
      <dgm:spPr/>
    </dgm:pt>
    <dgm:pt modelId="{E50CD743-A0C8-44C8-BE16-961B78336D54}" type="pres">
      <dgm:prSet presAssocID="{FAFB3FDB-3313-46AD-8BDF-58A07E2DEF34}" presName="circ1Tx" presStyleLbl="revTx" presStyleIdx="0" presStyleCnt="0" custLinFactNeighborX="-2256" custLinFactNeighborY="292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7B5F9A-5F72-416B-A2C6-A56E19B249A2}" type="pres">
      <dgm:prSet presAssocID="{E37AB2D5-0651-46C3-8969-4AA5FF0AB490}" presName="circ2" presStyleLbl="vennNode1" presStyleIdx="1" presStyleCnt="5"/>
      <dgm:spPr/>
    </dgm:pt>
    <dgm:pt modelId="{248F4E93-6D13-4833-941E-D428094C48BF}" type="pres">
      <dgm:prSet presAssocID="{E37AB2D5-0651-46C3-8969-4AA5FF0AB490}" presName="circ2Tx" presStyleLbl="revTx" presStyleIdx="0" presStyleCnt="0" custLinFactNeighborX="-23175" custLinFactNeighborY="-176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D6FF4E-742D-4244-8C15-7A5AE5D0827E}" type="pres">
      <dgm:prSet presAssocID="{FB50EB75-6B36-4818-9BF3-2792C3C5078F}" presName="circ3" presStyleLbl="vennNode1" presStyleIdx="2" presStyleCnt="5"/>
      <dgm:spPr/>
    </dgm:pt>
    <dgm:pt modelId="{3F9AAED3-E5B6-41F1-A8FE-1BC69051F11B}" type="pres">
      <dgm:prSet presAssocID="{FB50EB75-6B36-4818-9BF3-2792C3C5078F}" presName="circ3Tx" presStyleLbl="revTx" presStyleIdx="0" presStyleCnt="0" custLinFactNeighborX="-17530" custLinFactNeighborY="-526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DC491C-58D6-4D4B-90E4-A213DD3D2BA4}" type="pres">
      <dgm:prSet presAssocID="{DCBABFFE-68CA-4096-904A-0BD9D2F8D037}" presName="circ4" presStyleLbl="vennNode1" presStyleIdx="3" presStyleCnt="5"/>
      <dgm:spPr/>
    </dgm:pt>
    <dgm:pt modelId="{B969DFEE-C0AA-4B32-806F-B7905FA1A97C}" type="pres">
      <dgm:prSet presAssocID="{DCBABFFE-68CA-4096-904A-0BD9D2F8D037}" presName="circ4Tx" presStyleLbl="revTx" presStyleIdx="0" presStyleCnt="0" custLinFactNeighborX="2511" custLinFactNeighborY="-6687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268E54-C094-49D1-AFC3-742C92E8A5A1}" type="pres">
      <dgm:prSet presAssocID="{94F578C8-536A-4035-8907-C9E6FF37DDBC}" presName="circ5" presStyleLbl="vennNode1" presStyleIdx="4" presStyleCnt="5"/>
      <dgm:spPr/>
    </dgm:pt>
    <dgm:pt modelId="{1CB0816C-BD28-473D-B2A7-ADAB2D442504}" type="pres">
      <dgm:prSet presAssocID="{94F578C8-536A-4035-8907-C9E6FF37DDBC}" presName="circ5Tx" presStyleLbl="revTx" presStyleIdx="0" presStyleCnt="0" custLinFactNeighborX="12930" custLinFactNeighborY="-176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5BFB5B-314E-41D3-969B-B9CB86A9B17F}" srcId="{7BAF87D7-704B-4D1F-95E3-F91C7C0F2FD0}" destId="{FAFB3FDB-3313-46AD-8BDF-58A07E2DEF34}" srcOrd="0" destOrd="0" parTransId="{CDAEB9AB-E714-45D3-9091-BA2D53CCC303}" sibTransId="{545294B7-799F-4B31-95B0-256686453B27}"/>
    <dgm:cxn modelId="{83E1F6DA-3F37-46E6-AAB5-E7A0CD7089A1}" type="presOf" srcId="{E37AB2D5-0651-46C3-8969-4AA5FF0AB490}" destId="{248F4E93-6D13-4833-941E-D428094C48BF}" srcOrd="0" destOrd="0" presId="urn:microsoft.com/office/officeart/2005/8/layout/venn1"/>
    <dgm:cxn modelId="{26F17084-FB03-46F2-924D-A06DD00B749D}" srcId="{7BAF87D7-704B-4D1F-95E3-F91C7C0F2FD0}" destId="{94F578C8-536A-4035-8907-C9E6FF37DDBC}" srcOrd="4" destOrd="0" parTransId="{D965D8F7-4D3F-4721-8165-BAE150C9AC6A}" sibTransId="{BCE70C3C-7BDD-4F00-A84C-DB992EAFF7AB}"/>
    <dgm:cxn modelId="{8B8E613D-C93C-486F-9B02-6AED79FAB34C}" srcId="{7BAF87D7-704B-4D1F-95E3-F91C7C0F2FD0}" destId="{FB50EB75-6B36-4818-9BF3-2792C3C5078F}" srcOrd="2" destOrd="0" parTransId="{BF6C1542-FB06-44A7-A28B-9B8E85A2E813}" sibTransId="{C35E3186-02F5-41C9-808A-8FC6252442BD}"/>
    <dgm:cxn modelId="{38716C36-F2DC-45B0-ACB4-35F84A57257A}" srcId="{7BAF87D7-704B-4D1F-95E3-F91C7C0F2FD0}" destId="{E37AB2D5-0651-46C3-8969-4AA5FF0AB490}" srcOrd="1" destOrd="0" parTransId="{CA20DFAC-D787-4EBB-A123-02DA982AA7A3}" sibTransId="{1BEC0947-8C77-402D-AB49-B0BD3B496309}"/>
    <dgm:cxn modelId="{3E71833E-04C8-4B1F-826D-F6C20DD66841}" type="presOf" srcId="{7BAF87D7-704B-4D1F-95E3-F91C7C0F2FD0}" destId="{DF2A030E-893E-4D66-8DAC-7C1AFB00DDDB}" srcOrd="0" destOrd="0" presId="urn:microsoft.com/office/officeart/2005/8/layout/venn1"/>
    <dgm:cxn modelId="{18D2AA60-A37D-4C08-AEBD-6BB661443D10}" type="presOf" srcId="{94F578C8-536A-4035-8907-C9E6FF37DDBC}" destId="{1CB0816C-BD28-473D-B2A7-ADAB2D442504}" srcOrd="0" destOrd="0" presId="urn:microsoft.com/office/officeart/2005/8/layout/venn1"/>
    <dgm:cxn modelId="{3F848532-0A3E-4593-8810-47A3E5E4E23E}" type="presOf" srcId="{FB50EB75-6B36-4818-9BF3-2792C3C5078F}" destId="{3F9AAED3-E5B6-41F1-A8FE-1BC69051F11B}" srcOrd="0" destOrd="0" presId="urn:microsoft.com/office/officeart/2005/8/layout/venn1"/>
    <dgm:cxn modelId="{02A478B6-703B-4CCE-878C-47F825C8EE0C}" type="presOf" srcId="{FAFB3FDB-3313-46AD-8BDF-58A07E2DEF34}" destId="{E50CD743-A0C8-44C8-BE16-961B78336D54}" srcOrd="0" destOrd="0" presId="urn:microsoft.com/office/officeart/2005/8/layout/venn1"/>
    <dgm:cxn modelId="{FF6659F4-69BF-4657-AB43-5474E0D4F368}" srcId="{7BAF87D7-704B-4D1F-95E3-F91C7C0F2FD0}" destId="{DCBABFFE-68CA-4096-904A-0BD9D2F8D037}" srcOrd="3" destOrd="0" parTransId="{17885A44-6707-4E85-80C9-87D67EE3B313}" sibTransId="{419BC5BA-5365-4892-AF92-CCE186571C65}"/>
    <dgm:cxn modelId="{DEC4B2AC-73C1-4B16-8846-D475C44B1563}" type="presOf" srcId="{DCBABFFE-68CA-4096-904A-0BD9D2F8D037}" destId="{B969DFEE-C0AA-4B32-806F-B7905FA1A97C}" srcOrd="0" destOrd="0" presId="urn:microsoft.com/office/officeart/2005/8/layout/venn1"/>
    <dgm:cxn modelId="{4B5A9D66-FB6F-4C55-8935-DA469834C540}" type="presParOf" srcId="{DF2A030E-893E-4D66-8DAC-7C1AFB00DDDB}" destId="{61641FA4-6430-497C-9BFD-F3AEC099C9D1}" srcOrd="0" destOrd="0" presId="urn:microsoft.com/office/officeart/2005/8/layout/venn1"/>
    <dgm:cxn modelId="{7AA8BA25-B300-4935-BBC1-55E16FA12E51}" type="presParOf" srcId="{DF2A030E-893E-4D66-8DAC-7C1AFB00DDDB}" destId="{E50CD743-A0C8-44C8-BE16-961B78336D54}" srcOrd="1" destOrd="0" presId="urn:microsoft.com/office/officeart/2005/8/layout/venn1"/>
    <dgm:cxn modelId="{AB1B78A1-62A0-4E8F-851C-DD674E38D46F}" type="presParOf" srcId="{DF2A030E-893E-4D66-8DAC-7C1AFB00DDDB}" destId="{D67B5F9A-5F72-416B-A2C6-A56E19B249A2}" srcOrd="2" destOrd="0" presId="urn:microsoft.com/office/officeart/2005/8/layout/venn1"/>
    <dgm:cxn modelId="{94D70CE3-D374-4DC2-B6C7-2EC8ABB5FE0B}" type="presParOf" srcId="{DF2A030E-893E-4D66-8DAC-7C1AFB00DDDB}" destId="{248F4E93-6D13-4833-941E-D428094C48BF}" srcOrd="3" destOrd="0" presId="urn:microsoft.com/office/officeart/2005/8/layout/venn1"/>
    <dgm:cxn modelId="{F7EC3FF6-DCD7-4B9D-9BC8-83A767583E4D}" type="presParOf" srcId="{DF2A030E-893E-4D66-8DAC-7C1AFB00DDDB}" destId="{70D6FF4E-742D-4244-8C15-7A5AE5D0827E}" srcOrd="4" destOrd="0" presId="urn:microsoft.com/office/officeart/2005/8/layout/venn1"/>
    <dgm:cxn modelId="{C279C81E-0BDB-4FAF-911F-58B75073BC6C}" type="presParOf" srcId="{DF2A030E-893E-4D66-8DAC-7C1AFB00DDDB}" destId="{3F9AAED3-E5B6-41F1-A8FE-1BC69051F11B}" srcOrd="5" destOrd="0" presId="urn:microsoft.com/office/officeart/2005/8/layout/venn1"/>
    <dgm:cxn modelId="{EB883AC0-4DFF-4A7C-97D6-614ACD5037A9}" type="presParOf" srcId="{DF2A030E-893E-4D66-8DAC-7C1AFB00DDDB}" destId="{72DC491C-58D6-4D4B-90E4-A213DD3D2BA4}" srcOrd="6" destOrd="0" presId="urn:microsoft.com/office/officeart/2005/8/layout/venn1"/>
    <dgm:cxn modelId="{CBA18AA8-5765-4222-B18D-6E178FB7147D}" type="presParOf" srcId="{DF2A030E-893E-4D66-8DAC-7C1AFB00DDDB}" destId="{B969DFEE-C0AA-4B32-806F-B7905FA1A97C}" srcOrd="7" destOrd="0" presId="urn:microsoft.com/office/officeart/2005/8/layout/venn1"/>
    <dgm:cxn modelId="{4F56363B-36F5-4164-B003-E4A9CF8A7E7C}" type="presParOf" srcId="{DF2A030E-893E-4D66-8DAC-7C1AFB00DDDB}" destId="{A2268E54-C094-49D1-AFC3-742C92E8A5A1}" srcOrd="8" destOrd="0" presId="urn:microsoft.com/office/officeart/2005/8/layout/venn1"/>
    <dgm:cxn modelId="{CB6D97E1-DB7E-4CEE-89EC-C09DB4A8463D}" type="presParOf" srcId="{DF2A030E-893E-4D66-8DAC-7C1AFB00DDDB}" destId="{1CB0816C-BD28-473D-B2A7-ADAB2D442504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AF8B17-1404-4FDC-AC2E-3D516178AC3E}" type="doc">
      <dgm:prSet loTypeId="urn:microsoft.com/office/officeart/2005/8/layout/cycle4#1" loCatId="matrix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3B03D7-FA11-4E86-896A-7548F1D114F9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Программы профессиональной подготовки</a:t>
          </a:r>
          <a:endParaRPr lang="ru-RU" sz="14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7F6F87F-3C70-4D51-89A0-1B8242D7A532}" type="parTrans" cxnId="{EC98EC3F-3452-4419-B5BC-DDA860394143}">
      <dgm:prSet/>
      <dgm:spPr/>
      <dgm:t>
        <a:bodyPr/>
        <a:lstStyle/>
        <a:p>
          <a:endParaRPr lang="ru-RU"/>
        </a:p>
      </dgm:t>
    </dgm:pt>
    <dgm:pt modelId="{B1D6143E-6483-4876-8E94-68CC4FE5F82F}" type="sibTrans" cxnId="{EC98EC3F-3452-4419-B5BC-DDA860394143}">
      <dgm:prSet/>
      <dgm:spPr/>
      <dgm:t>
        <a:bodyPr/>
        <a:lstStyle/>
        <a:p>
          <a:endParaRPr lang="ru-RU"/>
        </a:p>
      </dgm:t>
    </dgm:pt>
    <dgm:pt modelId="{B4D1BBA2-2542-40EB-837D-8FD02CEFF20A}">
      <dgm:prSet phldrT="[Текст]"/>
      <dgm:spPr/>
      <dgm:t>
        <a:bodyPr/>
        <a:lstStyle/>
        <a:p>
          <a:pPr algn="ctr"/>
          <a:r>
            <a: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149 человек</a:t>
          </a:r>
          <a:endParaRPr lang="ru-RU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E96B96C-E39A-43A0-9AC6-D124FD726EBE}" type="parTrans" cxnId="{1CD7C551-5A47-49E2-BCFD-E2DBA963C43E}">
      <dgm:prSet/>
      <dgm:spPr/>
      <dgm:t>
        <a:bodyPr/>
        <a:lstStyle/>
        <a:p>
          <a:endParaRPr lang="ru-RU"/>
        </a:p>
      </dgm:t>
    </dgm:pt>
    <dgm:pt modelId="{E697A71A-0EE0-40E5-A058-05708F336E2D}" type="sibTrans" cxnId="{1CD7C551-5A47-49E2-BCFD-E2DBA963C43E}">
      <dgm:prSet/>
      <dgm:spPr/>
      <dgm:t>
        <a:bodyPr/>
        <a:lstStyle/>
        <a:p>
          <a:endParaRPr lang="ru-RU"/>
        </a:p>
      </dgm:t>
    </dgm:pt>
    <dgm:pt modelId="{A48ABBC6-C989-4A4A-A760-DEF4E3958C35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Программы подготовки квалифицированных рабочих (служащих)</a:t>
          </a:r>
          <a:endParaRPr lang="ru-RU" sz="14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A194B9F-D411-48A6-901D-61AD6D2A7851}" type="parTrans" cxnId="{A43526C5-1428-4CE0-B874-1D76A1335E10}">
      <dgm:prSet/>
      <dgm:spPr/>
      <dgm:t>
        <a:bodyPr/>
        <a:lstStyle/>
        <a:p>
          <a:endParaRPr lang="ru-RU"/>
        </a:p>
      </dgm:t>
    </dgm:pt>
    <dgm:pt modelId="{7BD33B24-FC52-4709-90A5-5DC7F861BE04}" type="sibTrans" cxnId="{A43526C5-1428-4CE0-B874-1D76A1335E10}">
      <dgm:prSet/>
      <dgm:spPr/>
      <dgm:t>
        <a:bodyPr/>
        <a:lstStyle/>
        <a:p>
          <a:endParaRPr lang="ru-RU"/>
        </a:p>
      </dgm:t>
    </dgm:pt>
    <dgm:pt modelId="{8E3C85FA-B520-467C-95F1-C637D893E2D0}">
      <dgm:prSet phldrT="[Текст]"/>
      <dgm:spPr/>
      <dgm:t>
        <a:bodyPr/>
        <a:lstStyle/>
        <a:p>
          <a:pPr algn="ctr"/>
          <a:r>
            <a: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188 человек</a:t>
          </a:r>
          <a:endParaRPr lang="ru-RU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74FDCA7-668C-4B6D-89FF-19703F743AD7}" type="parTrans" cxnId="{A647018C-4D50-4812-9E9A-4DCCDE51CC24}">
      <dgm:prSet/>
      <dgm:spPr/>
      <dgm:t>
        <a:bodyPr/>
        <a:lstStyle/>
        <a:p>
          <a:endParaRPr lang="ru-RU"/>
        </a:p>
      </dgm:t>
    </dgm:pt>
    <dgm:pt modelId="{4C3E53EA-2841-4C2D-92BD-79DAFA1056CB}" type="sibTrans" cxnId="{A647018C-4D50-4812-9E9A-4DCCDE51CC24}">
      <dgm:prSet/>
      <dgm:spPr/>
      <dgm:t>
        <a:bodyPr/>
        <a:lstStyle/>
        <a:p>
          <a:endParaRPr lang="ru-RU"/>
        </a:p>
      </dgm:t>
    </dgm:pt>
    <dgm:pt modelId="{1BFFC435-385C-4373-BA8A-4E737CCF4F8E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Программы высшего образования</a:t>
          </a:r>
          <a:endParaRPr lang="ru-RU" sz="14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54FE24C-B0A6-4263-99F7-BF6C99996BF9}" type="parTrans" cxnId="{029706A1-D52C-4987-ABEC-D7C7CF8C0228}">
      <dgm:prSet/>
      <dgm:spPr/>
      <dgm:t>
        <a:bodyPr/>
        <a:lstStyle/>
        <a:p>
          <a:endParaRPr lang="ru-RU"/>
        </a:p>
      </dgm:t>
    </dgm:pt>
    <dgm:pt modelId="{0DDDF1E6-A3F8-40AE-8672-BFC8A19E1BBB}" type="sibTrans" cxnId="{029706A1-D52C-4987-ABEC-D7C7CF8C0228}">
      <dgm:prSet/>
      <dgm:spPr/>
      <dgm:t>
        <a:bodyPr/>
        <a:lstStyle/>
        <a:p>
          <a:endParaRPr lang="ru-RU"/>
        </a:p>
      </dgm:t>
    </dgm:pt>
    <dgm:pt modelId="{8437A79A-29B2-4EEF-8765-97EB5E665FD0}">
      <dgm:prSet phldrT="[Текст]"/>
      <dgm:spPr/>
      <dgm:t>
        <a:bodyPr/>
        <a:lstStyle/>
        <a:p>
          <a:pPr algn="ctr"/>
          <a:r>
            <a: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49 человек</a:t>
          </a:r>
          <a:endParaRPr lang="ru-RU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E7B96E9-E235-4DF3-BF18-AAA0054A730A}" type="parTrans" cxnId="{70033E12-255E-463E-B767-3DA5BD1FE408}">
      <dgm:prSet/>
      <dgm:spPr/>
      <dgm:t>
        <a:bodyPr/>
        <a:lstStyle/>
        <a:p>
          <a:endParaRPr lang="ru-RU"/>
        </a:p>
      </dgm:t>
    </dgm:pt>
    <dgm:pt modelId="{C19175F6-3253-4D48-B08C-7C8024D97510}" type="sibTrans" cxnId="{70033E12-255E-463E-B767-3DA5BD1FE408}">
      <dgm:prSet/>
      <dgm:spPr/>
      <dgm:t>
        <a:bodyPr/>
        <a:lstStyle/>
        <a:p>
          <a:endParaRPr lang="ru-RU"/>
        </a:p>
      </dgm:t>
    </dgm:pt>
    <dgm:pt modelId="{65DEDC13-118B-442A-9DD6-F22A6455CFFE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Программы подготовки специалистов среднего звена </a:t>
          </a:r>
          <a:endParaRPr lang="ru-RU" sz="14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752EB42-D6B0-4FB4-BE28-8FC5746B1BD2}" type="parTrans" cxnId="{DA9832F1-CC10-46C5-9BA4-8BEBA6F636EB}">
      <dgm:prSet/>
      <dgm:spPr/>
      <dgm:t>
        <a:bodyPr/>
        <a:lstStyle/>
        <a:p>
          <a:endParaRPr lang="ru-RU"/>
        </a:p>
      </dgm:t>
    </dgm:pt>
    <dgm:pt modelId="{087ADEAF-D362-4BA1-962E-090013AE3FD3}" type="sibTrans" cxnId="{DA9832F1-CC10-46C5-9BA4-8BEBA6F636EB}">
      <dgm:prSet/>
      <dgm:spPr/>
      <dgm:t>
        <a:bodyPr/>
        <a:lstStyle/>
        <a:p>
          <a:endParaRPr lang="ru-RU"/>
        </a:p>
      </dgm:t>
    </dgm:pt>
    <dgm:pt modelId="{0783D2C7-82ED-45E3-A6B2-693A1B60FC4C}">
      <dgm:prSet phldrT="[Текст]" custT="1"/>
      <dgm:spPr/>
      <dgm:t>
        <a:bodyPr/>
        <a:lstStyle/>
        <a:p>
          <a:pPr algn="ctr"/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161 человек</a:t>
          </a:r>
          <a:endParaRPr lang="ru-RU" sz="20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11793AA-CC10-4D00-9006-866ADE9DF47B}" type="parTrans" cxnId="{B3F5653E-FC19-4B21-A8A8-5CA2C5EA746B}">
      <dgm:prSet/>
      <dgm:spPr/>
      <dgm:t>
        <a:bodyPr/>
        <a:lstStyle/>
        <a:p>
          <a:endParaRPr lang="ru-RU"/>
        </a:p>
      </dgm:t>
    </dgm:pt>
    <dgm:pt modelId="{80E6B96C-4167-4F2A-8263-3EA701F8F0FF}" type="sibTrans" cxnId="{B3F5653E-FC19-4B21-A8A8-5CA2C5EA746B}">
      <dgm:prSet/>
      <dgm:spPr/>
      <dgm:t>
        <a:bodyPr/>
        <a:lstStyle/>
        <a:p>
          <a:endParaRPr lang="ru-RU"/>
        </a:p>
      </dgm:t>
    </dgm:pt>
    <dgm:pt modelId="{570E661C-B4E1-4E76-8FDC-8C802DDC1DAA}" type="pres">
      <dgm:prSet presAssocID="{98AF8B17-1404-4FDC-AC2E-3D516178AC3E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8ACF87-275B-4628-B378-F72600765B51}" type="pres">
      <dgm:prSet presAssocID="{98AF8B17-1404-4FDC-AC2E-3D516178AC3E}" presName="children" presStyleCnt="0"/>
      <dgm:spPr/>
    </dgm:pt>
    <dgm:pt modelId="{5A66D517-41FB-4214-B15A-FF7503976895}" type="pres">
      <dgm:prSet presAssocID="{98AF8B17-1404-4FDC-AC2E-3D516178AC3E}" presName="child1group" presStyleCnt="0"/>
      <dgm:spPr/>
    </dgm:pt>
    <dgm:pt modelId="{EE258E99-DE48-4B2B-89D2-40B169755CA7}" type="pres">
      <dgm:prSet presAssocID="{98AF8B17-1404-4FDC-AC2E-3D516178AC3E}" presName="child1" presStyleLbl="bgAcc1" presStyleIdx="0" presStyleCnt="4"/>
      <dgm:spPr/>
      <dgm:t>
        <a:bodyPr/>
        <a:lstStyle/>
        <a:p>
          <a:endParaRPr lang="ru-RU"/>
        </a:p>
      </dgm:t>
    </dgm:pt>
    <dgm:pt modelId="{924AA266-A04F-45CC-B669-7F5430D329D5}" type="pres">
      <dgm:prSet presAssocID="{98AF8B17-1404-4FDC-AC2E-3D516178AC3E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165097-52A9-451D-88D0-FB13C8DEE6EC}" type="pres">
      <dgm:prSet presAssocID="{98AF8B17-1404-4FDC-AC2E-3D516178AC3E}" presName="child2group" presStyleCnt="0"/>
      <dgm:spPr/>
    </dgm:pt>
    <dgm:pt modelId="{EBD94C77-C91F-4584-AD87-DFCC903942C4}" type="pres">
      <dgm:prSet presAssocID="{98AF8B17-1404-4FDC-AC2E-3D516178AC3E}" presName="child2" presStyleLbl="bgAcc1" presStyleIdx="1" presStyleCnt="4"/>
      <dgm:spPr/>
      <dgm:t>
        <a:bodyPr/>
        <a:lstStyle/>
        <a:p>
          <a:endParaRPr lang="ru-RU"/>
        </a:p>
      </dgm:t>
    </dgm:pt>
    <dgm:pt modelId="{255F206E-2CD2-499E-ACD7-7AB660B5624D}" type="pres">
      <dgm:prSet presAssocID="{98AF8B17-1404-4FDC-AC2E-3D516178AC3E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279CCA-B898-4310-AC17-878E824B95D8}" type="pres">
      <dgm:prSet presAssocID="{98AF8B17-1404-4FDC-AC2E-3D516178AC3E}" presName="child3group" presStyleCnt="0"/>
      <dgm:spPr/>
    </dgm:pt>
    <dgm:pt modelId="{DB79E8FF-0844-4041-800D-1996DBBA00A6}" type="pres">
      <dgm:prSet presAssocID="{98AF8B17-1404-4FDC-AC2E-3D516178AC3E}" presName="child3" presStyleLbl="bgAcc1" presStyleIdx="2" presStyleCnt="4" custLinFactNeighborX="24555" custLinFactNeighborY="-8902"/>
      <dgm:spPr/>
      <dgm:t>
        <a:bodyPr/>
        <a:lstStyle/>
        <a:p>
          <a:endParaRPr lang="ru-RU"/>
        </a:p>
      </dgm:t>
    </dgm:pt>
    <dgm:pt modelId="{CEDDFD6E-20D9-4CD9-901B-D60282DB37C4}" type="pres">
      <dgm:prSet presAssocID="{98AF8B17-1404-4FDC-AC2E-3D516178AC3E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AC3190-EAC2-42F8-A7D7-3DF30304AA9C}" type="pres">
      <dgm:prSet presAssocID="{98AF8B17-1404-4FDC-AC2E-3D516178AC3E}" presName="child4group" presStyleCnt="0"/>
      <dgm:spPr/>
    </dgm:pt>
    <dgm:pt modelId="{0D318AAF-9A93-45CF-AC73-8F941012BDAE}" type="pres">
      <dgm:prSet presAssocID="{98AF8B17-1404-4FDC-AC2E-3D516178AC3E}" presName="child4" presStyleLbl="bgAcc1" presStyleIdx="3" presStyleCnt="4" custScaleX="114697" custScaleY="90530" custLinFactNeighborX="-7974" custLinFactNeighborY="568"/>
      <dgm:spPr/>
      <dgm:t>
        <a:bodyPr/>
        <a:lstStyle/>
        <a:p>
          <a:endParaRPr lang="ru-RU"/>
        </a:p>
      </dgm:t>
    </dgm:pt>
    <dgm:pt modelId="{9CFC3568-0A5D-43DC-A829-DD9B141F2732}" type="pres">
      <dgm:prSet presAssocID="{98AF8B17-1404-4FDC-AC2E-3D516178AC3E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0AB58A-8A3B-4B2E-9EBA-21B5D82E41B8}" type="pres">
      <dgm:prSet presAssocID="{98AF8B17-1404-4FDC-AC2E-3D516178AC3E}" presName="childPlaceholder" presStyleCnt="0"/>
      <dgm:spPr/>
    </dgm:pt>
    <dgm:pt modelId="{34735677-C642-4298-B6A5-65BAC736467D}" type="pres">
      <dgm:prSet presAssocID="{98AF8B17-1404-4FDC-AC2E-3D516178AC3E}" presName="circle" presStyleCnt="0"/>
      <dgm:spPr/>
    </dgm:pt>
    <dgm:pt modelId="{F6073D6B-BEB1-4095-9E7B-2F3749EBF448}" type="pres">
      <dgm:prSet presAssocID="{98AF8B17-1404-4FDC-AC2E-3D516178AC3E}" presName="quadrant1" presStyleLbl="node1" presStyleIdx="0" presStyleCnt="4" custScaleX="115830" custScaleY="9762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922B93-F9DC-46C9-BF33-751BA3F3C636}" type="pres">
      <dgm:prSet presAssocID="{98AF8B17-1404-4FDC-AC2E-3D516178AC3E}" presName="quadrant2" presStyleLbl="node1" presStyleIdx="1" presStyleCnt="4" custScaleX="122829" custScaleY="97621" custLinFactNeighborX="21352" custLinFactNeighborY="-35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A0D068-FBD4-49F6-BDCB-CE5965A756AB}" type="pres">
      <dgm:prSet presAssocID="{98AF8B17-1404-4FDC-AC2E-3D516178AC3E}" presName="quadrant3" presStyleLbl="node1" presStyleIdx="2" presStyleCnt="4" custScaleX="122829" custScaleY="98334" custLinFactNeighborX="21352" custLinFactNeighborY="35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C525BD-1AD1-457F-9E47-6B64DA937FE4}" type="pres">
      <dgm:prSet presAssocID="{98AF8B17-1404-4FDC-AC2E-3D516178AC3E}" presName="quadrant4" presStyleLbl="node1" presStyleIdx="3" presStyleCnt="4" custScaleX="115830" custScaleY="9762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1CA541-8D55-4C27-9138-8F8FDCFF6B45}" type="pres">
      <dgm:prSet presAssocID="{98AF8B17-1404-4FDC-AC2E-3D516178AC3E}" presName="quadrantPlaceholder" presStyleCnt="0"/>
      <dgm:spPr/>
    </dgm:pt>
    <dgm:pt modelId="{D323975E-E0A9-4A4A-8DBC-E6C14D884EA1}" type="pres">
      <dgm:prSet presAssocID="{98AF8B17-1404-4FDC-AC2E-3D516178AC3E}" presName="center1" presStyleLbl="fgShp" presStyleIdx="0" presStyleCnt="2"/>
      <dgm:spPr/>
    </dgm:pt>
    <dgm:pt modelId="{BE404528-7D71-48B1-B514-A36CC5FE3F46}" type="pres">
      <dgm:prSet presAssocID="{98AF8B17-1404-4FDC-AC2E-3D516178AC3E}" presName="center2" presStyleLbl="fgShp" presStyleIdx="1" presStyleCnt="2"/>
      <dgm:spPr/>
    </dgm:pt>
  </dgm:ptLst>
  <dgm:cxnLst>
    <dgm:cxn modelId="{DC5F369B-C817-439F-8C48-097EFC69FA95}" type="presOf" srcId="{98AF8B17-1404-4FDC-AC2E-3D516178AC3E}" destId="{570E661C-B4E1-4E76-8FDC-8C802DDC1DAA}" srcOrd="0" destOrd="0" presId="urn:microsoft.com/office/officeart/2005/8/layout/cycle4#1"/>
    <dgm:cxn modelId="{EED5B8D9-AC12-4EF9-A1F5-234D5942F492}" type="presOf" srcId="{8E3C85FA-B520-467C-95F1-C637D893E2D0}" destId="{EBD94C77-C91F-4584-AD87-DFCC903942C4}" srcOrd="0" destOrd="0" presId="urn:microsoft.com/office/officeart/2005/8/layout/cycle4#1"/>
    <dgm:cxn modelId="{1EBB076E-F386-4C2C-9040-317386792D80}" type="presOf" srcId="{65DEDC13-118B-442A-9DD6-F22A6455CFFE}" destId="{65C525BD-1AD1-457F-9E47-6B64DA937FE4}" srcOrd="0" destOrd="0" presId="urn:microsoft.com/office/officeart/2005/8/layout/cycle4#1"/>
    <dgm:cxn modelId="{029706A1-D52C-4987-ABEC-D7C7CF8C0228}" srcId="{98AF8B17-1404-4FDC-AC2E-3D516178AC3E}" destId="{1BFFC435-385C-4373-BA8A-4E737CCF4F8E}" srcOrd="2" destOrd="0" parTransId="{254FE24C-B0A6-4263-99F7-BF6C99996BF9}" sibTransId="{0DDDF1E6-A3F8-40AE-8672-BFC8A19E1BBB}"/>
    <dgm:cxn modelId="{166ACA4D-FB49-4B72-8054-0ADE0DB2E025}" type="presOf" srcId="{0783D2C7-82ED-45E3-A6B2-693A1B60FC4C}" destId="{0D318AAF-9A93-45CF-AC73-8F941012BDAE}" srcOrd="0" destOrd="0" presId="urn:microsoft.com/office/officeart/2005/8/layout/cycle4#1"/>
    <dgm:cxn modelId="{E77EC499-5271-4C78-AD74-A88ECABBC13C}" type="presOf" srcId="{1BFFC435-385C-4373-BA8A-4E737CCF4F8E}" destId="{A5A0D068-FBD4-49F6-BDCB-CE5965A756AB}" srcOrd="0" destOrd="0" presId="urn:microsoft.com/office/officeart/2005/8/layout/cycle4#1"/>
    <dgm:cxn modelId="{82E15AC9-B9D4-4392-83FE-5772E6C3B789}" type="presOf" srcId="{8437A79A-29B2-4EEF-8765-97EB5E665FD0}" destId="{DB79E8FF-0844-4041-800D-1996DBBA00A6}" srcOrd="0" destOrd="0" presId="urn:microsoft.com/office/officeart/2005/8/layout/cycle4#1"/>
    <dgm:cxn modelId="{B3F5653E-FC19-4B21-A8A8-5CA2C5EA746B}" srcId="{65DEDC13-118B-442A-9DD6-F22A6455CFFE}" destId="{0783D2C7-82ED-45E3-A6B2-693A1B60FC4C}" srcOrd="0" destOrd="0" parTransId="{111793AA-CC10-4D00-9006-866ADE9DF47B}" sibTransId="{80E6B96C-4167-4F2A-8263-3EA701F8F0FF}"/>
    <dgm:cxn modelId="{A43526C5-1428-4CE0-B874-1D76A1335E10}" srcId="{98AF8B17-1404-4FDC-AC2E-3D516178AC3E}" destId="{A48ABBC6-C989-4A4A-A760-DEF4E3958C35}" srcOrd="1" destOrd="0" parTransId="{6A194B9F-D411-48A6-901D-61AD6D2A7851}" sibTransId="{7BD33B24-FC52-4709-90A5-5DC7F861BE04}"/>
    <dgm:cxn modelId="{83A394BE-CEB2-4744-BA2C-9F665C986F05}" type="presOf" srcId="{A48ABBC6-C989-4A4A-A760-DEF4E3958C35}" destId="{41922B93-F9DC-46C9-BF33-751BA3F3C636}" srcOrd="0" destOrd="0" presId="urn:microsoft.com/office/officeart/2005/8/layout/cycle4#1"/>
    <dgm:cxn modelId="{AAD6A77B-6441-4430-B8E0-8344A1A51876}" type="presOf" srcId="{8437A79A-29B2-4EEF-8765-97EB5E665FD0}" destId="{CEDDFD6E-20D9-4CD9-901B-D60282DB37C4}" srcOrd="1" destOrd="0" presId="urn:microsoft.com/office/officeart/2005/8/layout/cycle4#1"/>
    <dgm:cxn modelId="{2CD7A6E5-301E-4FC8-B919-FBE19D1DCDD1}" type="presOf" srcId="{0783D2C7-82ED-45E3-A6B2-693A1B60FC4C}" destId="{9CFC3568-0A5D-43DC-A829-DD9B141F2732}" srcOrd="1" destOrd="0" presId="urn:microsoft.com/office/officeart/2005/8/layout/cycle4#1"/>
    <dgm:cxn modelId="{F4246BEA-97ED-4229-AAE8-4A0A373D7F74}" type="presOf" srcId="{AD3B03D7-FA11-4E86-896A-7548F1D114F9}" destId="{F6073D6B-BEB1-4095-9E7B-2F3749EBF448}" srcOrd="0" destOrd="0" presId="urn:microsoft.com/office/officeart/2005/8/layout/cycle4#1"/>
    <dgm:cxn modelId="{1CD7C551-5A47-49E2-BCFD-E2DBA963C43E}" srcId="{AD3B03D7-FA11-4E86-896A-7548F1D114F9}" destId="{B4D1BBA2-2542-40EB-837D-8FD02CEFF20A}" srcOrd="0" destOrd="0" parTransId="{9E96B96C-E39A-43A0-9AC6-D124FD726EBE}" sibTransId="{E697A71A-0EE0-40E5-A058-05708F336E2D}"/>
    <dgm:cxn modelId="{B27B1ECA-BD44-493D-AD74-6C3E88FA5AF4}" type="presOf" srcId="{B4D1BBA2-2542-40EB-837D-8FD02CEFF20A}" destId="{924AA266-A04F-45CC-B669-7F5430D329D5}" srcOrd="1" destOrd="0" presId="urn:microsoft.com/office/officeart/2005/8/layout/cycle4#1"/>
    <dgm:cxn modelId="{D02267AA-0807-4F0D-BCB1-2769C1F74D92}" type="presOf" srcId="{B4D1BBA2-2542-40EB-837D-8FD02CEFF20A}" destId="{EE258E99-DE48-4B2B-89D2-40B169755CA7}" srcOrd="0" destOrd="0" presId="urn:microsoft.com/office/officeart/2005/8/layout/cycle4#1"/>
    <dgm:cxn modelId="{EC98EC3F-3452-4419-B5BC-DDA860394143}" srcId="{98AF8B17-1404-4FDC-AC2E-3D516178AC3E}" destId="{AD3B03D7-FA11-4E86-896A-7548F1D114F9}" srcOrd="0" destOrd="0" parTransId="{27F6F87F-3C70-4D51-89A0-1B8242D7A532}" sibTransId="{B1D6143E-6483-4876-8E94-68CC4FE5F82F}"/>
    <dgm:cxn modelId="{6CE7A42E-9FE0-42F9-9E38-7B58EFC79E47}" type="presOf" srcId="{8E3C85FA-B520-467C-95F1-C637D893E2D0}" destId="{255F206E-2CD2-499E-ACD7-7AB660B5624D}" srcOrd="1" destOrd="0" presId="urn:microsoft.com/office/officeart/2005/8/layout/cycle4#1"/>
    <dgm:cxn modelId="{DA9832F1-CC10-46C5-9BA4-8BEBA6F636EB}" srcId="{98AF8B17-1404-4FDC-AC2E-3D516178AC3E}" destId="{65DEDC13-118B-442A-9DD6-F22A6455CFFE}" srcOrd="3" destOrd="0" parTransId="{1752EB42-D6B0-4FB4-BE28-8FC5746B1BD2}" sibTransId="{087ADEAF-D362-4BA1-962E-090013AE3FD3}"/>
    <dgm:cxn modelId="{A647018C-4D50-4812-9E9A-4DCCDE51CC24}" srcId="{A48ABBC6-C989-4A4A-A760-DEF4E3958C35}" destId="{8E3C85FA-B520-467C-95F1-C637D893E2D0}" srcOrd="0" destOrd="0" parTransId="{674FDCA7-668C-4B6D-89FF-19703F743AD7}" sibTransId="{4C3E53EA-2841-4C2D-92BD-79DAFA1056CB}"/>
    <dgm:cxn modelId="{70033E12-255E-463E-B767-3DA5BD1FE408}" srcId="{1BFFC435-385C-4373-BA8A-4E737CCF4F8E}" destId="{8437A79A-29B2-4EEF-8765-97EB5E665FD0}" srcOrd="0" destOrd="0" parTransId="{1E7B96E9-E235-4DF3-BF18-AAA0054A730A}" sibTransId="{C19175F6-3253-4D48-B08C-7C8024D97510}"/>
    <dgm:cxn modelId="{CBB4A3A1-F27A-42C9-B22C-6C72E02CF608}" type="presParOf" srcId="{570E661C-B4E1-4E76-8FDC-8C802DDC1DAA}" destId="{D28ACF87-275B-4628-B378-F72600765B51}" srcOrd="0" destOrd="0" presId="urn:microsoft.com/office/officeart/2005/8/layout/cycle4#1"/>
    <dgm:cxn modelId="{E0EB66AF-84DD-400D-AD18-A799C3860599}" type="presParOf" srcId="{D28ACF87-275B-4628-B378-F72600765B51}" destId="{5A66D517-41FB-4214-B15A-FF7503976895}" srcOrd="0" destOrd="0" presId="urn:microsoft.com/office/officeart/2005/8/layout/cycle4#1"/>
    <dgm:cxn modelId="{E6F9BD26-B455-404F-B329-A2B52017A500}" type="presParOf" srcId="{5A66D517-41FB-4214-B15A-FF7503976895}" destId="{EE258E99-DE48-4B2B-89D2-40B169755CA7}" srcOrd="0" destOrd="0" presId="urn:microsoft.com/office/officeart/2005/8/layout/cycle4#1"/>
    <dgm:cxn modelId="{68E1C11F-4086-4808-9624-3F7B341F4AE0}" type="presParOf" srcId="{5A66D517-41FB-4214-B15A-FF7503976895}" destId="{924AA266-A04F-45CC-B669-7F5430D329D5}" srcOrd="1" destOrd="0" presId="urn:microsoft.com/office/officeart/2005/8/layout/cycle4#1"/>
    <dgm:cxn modelId="{28021D4D-C968-46CD-8EDB-51FBF4CD0C38}" type="presParOf" srcId="{D28ACF87-275B-4628-B378-F72600765B51}" destId="{C8165097-52A9-451D-88D0-FB13C8DEE6EC}" srcOrd="1" destOrd="0" presId="urn:microsoft.com/office/officeart/2005/8/layout/cycle4#1"/>
    <dgm:cxn modelId="{60B3BDAD-F290-40A0-BF89-514C69C0AD22}" type="presParOf" srcId="{C8165097-52A9-451D-88D0-FB13C8DEE6EC}" destId="{EBD94C77-C91F-4584-AD87-DFCC903942C4}" srcOrd="0" destOrd="0" presId="urn:microsoft.com/office/officeart/2005/8/layout/cycle4#1"/>
    <dgm:cxn modelId="{726D1C2F-E1F9-474E-AFF0-6092D9CF3E4C}" type="presParOf" srcId="{C8165097-52A9-451D-88D0-FB13C8DEE6EC}" destId="{255F206E-2CD2-499E-ACD7-7AB660B5624D}" srcOrd="1" destOrd="0" presId="urn:microsoft.com/office/officeart/2005/8/layout/cycle4#1"/>
    <dgm:cxn modelId="{17444630-36E2-41EF-918A-027BBD3921D6}" type="presParOf" srcId="{D28ACF87-275B-4628-B378-F72600765B51}" destId="{54279CCA-B898-4310-AC17-878E824B95D8}" srcOrd="2" destOrd="0" presId="urn:microsoft.com/office/officeart/2005/8/layout/cycle4#1"/>
    <dgm:cxn modelId="{6678B4AF-997D-48D7-AEB5-6B52190C6C5C}" type="presParOf" srcId="{54279CCA-B898-4310-AC17-878E824B95D8}" destId="{DB79E8FF-0844-4041-800D-1996DBBA00A6}" srcOrd="0" destOrd="0" presId="urn:microsoft.com/office/officeart/2005/8/layout/cycle4#1"/>
    <dgm:cxn modelId="{6A01F46A-0FE7-4652-BA20-662C32A91253}" type="presParOf" srcId="{54279CCA-B898-4310-AC17-878E824B95D8}" destId="{CEDDFD6E-20D9-4CD9-901B-D60282DB37C4}" srcOrd="1" destOrd="0" presId="urn:microsoft.com/office/officeart/2005/8/layout/cycle4#1"/>
    <dgm:cxn modelId="{E39F425E-70F3-49B4-A9ED-920F49058683}" type="presParOf" srcId="{D28ACF87-275B-4628-B378-F72600765B51}" destId="{F5AC3190-EAC2-42F8-A7D7-3DF30304AA9C}" srcOrd="3" destOrd="0" presId="urn:microsoft.com/office/officeart/2005/8/layout/cycle4#1"/>
    <dgm:cxn modelId="{A32F6BB1-F199-4831-97E0-2482FCB20B9F}" type="presParOf" srcId="{F5AC3190-EAC2-42F8-A7D7-3DF30304AA9C}" destId="{0D318AAF-9A93-45CF-AC73-8F941012BDAE}" srcOrd="0" destOrd="0" presId="urn:microsoft.com/office/officeart/2005/8/layout/cycle4#1"/>
    <dgm:cxn modelId="{22F46481-CE9B-42A9-B1C1-48E52A8CD0D8}" type="presParOf" srcId="{F5AC3190-EAC2-42F8-A7D7-3DF30304AA9C}" destId="{9CFC3568-0A5D-43DC-A829-DD9B141F2732}" srcOrd="1" destOrd="0" presId="urn:microsoft.com/office/officeart/2005/8/layout/cycle4#1"/>
    <dgm:cxn modelId="{E434685E-46C5-424E-8672-3C3F8B528B5E}" type="presParOf" srcId="{D28ACF87-275B-4628-B378-F72600765B51}" destId="{FD0AB58A-8A3B-4B2E-9EBA-21B5D82E41B8}" srcOrd="4" destOrd="0" presId="urn:microsoft.com/office/officeart/2005/8/layout/cycle4#1"/>
    <dgm:cxn modelId="{1B41447F-E775-4CF9-8887-1BC5BF2200A1}" type="presParOf" srcId="{570E661C-B4E1-4E76-8FDC-8C802DDC1DAA}" destId="{34735677-C642-4298-B6A5-65BAC736467D}" srcOrd="1" destOrd="0" presId="urn:microsoft.com/office/officeart/2005/8/layout/cycle4#1"/>
    <dgm:cxn modelId="{009D27A6-B7FA-4BF1-9A25-38AE5232BE25}" type="presParOf" srcId="{34735677-C642-4298-B6A5-65BAC736467D}" destId="{F6073D6B-BEB1-4095-9E7B-2F3749EBF448}" srcOrd="0" destOrd="0" presId="urn:microsoft.com/office/officeart/2005/8/layout/cycle4#1"/>
    <dgm:cxn modelId="{180DDC9B-47D5-4E99-9A8A-32F88BF9D2B5}" type="presParOf" srcId="{34735677-C642-4298-B6A5-65BAC736467D}" destId="{41922B93-F9DC-46C9-BF33-751BA3F3C636}" srcOrd="1" destOrd="0" presId="urn:microsoft.com/office/officeart/2005/8/layout/cycle4#1"/>
    <dgm:cxn modelId="{54589F9C-3081-496C-BF25-6A793B471F45}" type="presParOf" srcId="{34735677-C642-4298-B6A5-65BAC736467D}" destId="{A5A0D068-FBD4-49F6-BDCB-CE5965A756AB}" srcOrd="2" destOrd="0" presId="urn:microsoft.com/office/officeart/2005/8/layout/cycle4#1"/>
    <dgm:cxn modelId="{3C080F08-33D4-4F4B-B401-78BDFAED7950}" type="presParOf" srcId="{34735677-C642-4298-B6A5-65BAC736467D}" destId="{65C525BD-1AD1-457F-9E47-6B64DA937FE4}" srcOrd="3" destOrd="0" presId="urn:microsoft.com/office/officeart/2005/8/layout/cycle4#1"/>
    <dgm:cxn modelId="{401BC3ED-E5BB-4E0D-AD5D-99204594F5B0}" type="presParOf" srcId="{34735677-C642-4298-B6A5-65BAC736467D}" destId="{4A1CA541-8D55-4C27-9138-8F8FDCFF6B45}" srcOrd="4" destOrd="0" presId="urn:microsoft.com/office/officeart/2005/8/layout/cycle4#1"/>
    <dgm:cxn modelId="{6B09C450-6C9E-4BE7-9CF9-0325C3FA77C4}" type="presParOf" srcId="{570E661C-B4E1-4E76-8FDC-8C802DDC1DAA}" destId="{D323975E-E0A9-4A4A-8DBC-E6C14D884EA1}" srcOrd="2" destOrd="0" presId="urn:microsoft.com/office/officeart/2005/8/layout/cycle4#1"/>
    <dgm:cxn modelId="{66473B9F-0AE5-4A43-B6B9-74294DD5DF1B}" type="presParOf" srcId="{570E661C-B4E1-4E76-8FDC-8C802DDC1DAA}" destId="{BE404528-7D71-48B1-B514-A36CC5FE3F46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B7190F-03E1-429B-B8FA-77243D546A73}" type="doc">
      <dgm:prSet loTypeId="urn:microsoft.com/office/officeart/2005/8/layout/default#1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F17817C-94B9-4DE3-80A9-46DFB03075BA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«Повар»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89595543-255B-4076-95FE-2431F3321E79}" type="parTrans" cxnId="{FFBA07E0-2779-446E-B2DB-1991EE8E554F}">
      <dgm:prSet/>
      <dgm:spPr/>
      <dgm:t>
        <a:bodyPr/>
        <a:lstStyle/>
        <a:p>
          <a:endParaRPr lang="ru-RU"/>
        </a:p>
      </dgm:t>
    </dgm:pt>
    <dgm:pt modelId="{C7DCDC0D-A7CE-49F0-8728-D170112CC265}" type="sibTrans" cxnId="{FFBA07E0-2779-446E-B2DB-1991EE8E554F}">
      <dgm:prSet/>
      <dgm:spPr/>
      <dgm:t>
        <a:bodyPr/>
        <a:lstStyle/>
        <a:p>
          <a:endParaRPr lang="ru-RU"/>
        </a:p>
      </dgm:t>
    </dgm:pt>
    <dgm:pt modelId="{E1C7EE7C-3192-4E90-98E6-48B49F8AC753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«Столяр строительный»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08A73063-AD70-4551-8CD7-6115838EABB5}" type="parTrans" cxnId="{FF7970F2-E416-4CF4-A4B2-43F54DDB33E6}">
      <dgm:prSet/>
      <dgm:spPr/>
      <dgm:t>
        <a:bodyPr/>
        <a:lstStyle/>
        <a:p>
          <a:endParaRPr lang="ru-RU"/>
        </a:p>
      </dgm:t>
    </dgm:pt>
    <dgm:pt modelId="{2D4E5E0C-D647-40C4-AD77-7E6CB4245072}" type="sibTrans" cxnId="{FF7970F2-E416-4CF4-A4B2-43F54DDB33E6}">
      <dgm:prSet/>
      <dgm:spPr/>
      <dgm:t>
        <a:bodyPr/>
        <a:lstStyle/>
        <a:p>
          <a:endParaRPr lang="ru-RU"/>
        </a:p>
      </dgm:t>
    </dgm:pt>
    <dgm:pt modelId="{5DC62A02-251C-4DDE-B604-B8B76C258DD7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«Штукатур»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69F03159-4639-4B2C-A2FB-0A75060CE103}" type="parTrans" cxnId="{D0F8026C-5216-4587-B2B2-9EF60DEEFCEA}">
      <dgm:prSet/>
      <dgm:spPr/>
      <dgm:t>
        <a:bodyPr/>
        <a:lstStyle/>
        <a:p>
          <a:endParaRPr lang="ru-RU"/>
        </a:p>
      </dgm:t>
    </dgm:pt>
    <dgm:pt modelId="{04144023-23AD-4CF2-96AA-D57D62D181F6}" type="sibTrans" cxnId="{D0F8026C-5216-4587-B2B2-9EF60DEEFCEA}">
      <dgm:prSet/>
      <dgm:spPr/>
      <dgm:t>
        <a:bodyPr/>
        <a:lstStyle/>
        <a:p>
          <a:endParaRPr lang="ru-RU"/>
        </a:p>
      </dgm:t>
    </dgm:pt>
    <dgm:pt modelId="{5A558B92-0A24-4F9D-8C9A-7D0A632C87EE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«Каменщик»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665ACC42-C520-45BA-9545-D0C95DB413B4}" type="parTrans" cxnId="{27FE45BA-9AE3-4675-89E7-BF8DCFE8405C}">
      <dgm:prSet/>
      <dgm:spPr/>
      <dgm:t>
        <a:bodyPr/>
        <a:lstStyle/>
        <a:p>
          <a:endParaRPr lang="ru-RU"/>
        </a:p>
      </dgm:t>
    </dgm:pt>
    <dgm:pt modelId="{6179A5B8-3C57-4BFF-9D05-11AB5980736D}" type="sibTrans" cxnId="{27FE45BA-9AE3-4675-89E7-BF8DCFE8405C}">
      <dgm:prSet/>
      <dgm:spPr/>
      <dgm:t>
        <a:bodyPr/>
        <a:lstStyle/>
        <a:p>
          <a:endParaRPr lang="ru-RU"/>
        </a:p>
      </dgm:t>
    </dgm:pt>
    <dgm:pt modelId="{828BE49F-EE0C-49BF-ADA1-9E729B7CACA1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«Облицовщик-плиточник»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0A882263-FA35-461D-8AAC-0946CC1B18D3}" type="parTrans" cxnId="{C0D31FE4-2EFC-4B5E-84F8-129C59F4A8FB}">
      <dgm:prSet/>
      <dgm:spPr/>
      <dgm:t>
        <a:bodyPr/>
        <a:lstStyle/>
        <a:p>
          <a:endParaRPr lang="ru-RU"/>
        </a:p>
      </dgm:t>
    </dgm:pt>
    <dgm:pt modelId="{53DA2A2E-0652-4645-8C0F-E493D9863349}" type="sibTrans" cxnId="{C0D31FE4-2EFC-4B5E-84F8-129C59F4A8FB}">
      <dgm:prSet/>
      <dgm:spPr/>
      <dgm:t>
        <a:bodyPr/>
        <a:lstStyle/>
        <a:p>
          <a:endParaRPr lang="ru-RU"/>
        </a:p>
      </dgm:t>
    </dgm:pt>
    <dgm:pt modelId="{CF210FF7-32AE-480A-9EA9-06EC9F1FA142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«Изготовитель пищевых полуфабрикатов»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1B111163-5E9E-4EC2-9BB9-FC5A9AEC7B8B}" type="parTrans" cxnId="{37BA3F5C-7466-4D2C-9D70-41E5DFA81D2D}">
      <dgm:prSet/>
      <dgm:spPr/>
      <dgm:t>
        <a:bodyPr/>
        <a:lstStyle/>
        <a:p>
          <a:endParaRPr lang="ru-RU"/>
        </a:p>
      </dgm:t>
    </dgm:pt>
    <dgm:pt modelId="{30B7410C-039A-4B90-843C-C4F225F86D02}" type="sibTrans" cxnId="{37BA3F5C-7466-4D2C-9D70-41E5DFA81D2D}">
      <dgm:prSet/>
      <dgm:spPr/>
      <dgm:t>
        <a:bodyPr/>
        <a:lstStyle/>
        <a:p>
          <a:endParaRPr lang="ru-RU"/>
        </a:p>
      </dgm:t>
    </dgm:pt>
    <dgm:pt modelId="{20185737-FE0F-49FF-8764-DA65706CACC6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«Портной»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273E6FC3-F9D4-4CC7-AB7A-D9382FA664EF}" type="parTrans" cxnId="{F28F26B9-F14F-447A-9B43-778E86ADF964}">
      <dgm:prSet/>
      <dgm:spPr/>
      <dgm:t>
        <a:bodyPr/>
        <a:lstStyle/>
        <a:p>
          <a:endParaRPr lang="ru-RU"/>
        </a:p>
      </dgm:t>
    </dgm:pt>
    <dgm:pt modelId="{04771643-8563-4B79-9744-EC1E267910F2}" type="sibTrans" cxnId="{F28F26B9-F14F-447A-9B43-778E86ADF964}">
      <dgm:prSet/>
      <dgm:spPr/>
      <dgm:t>
        <a:bodyPr/>
        <a:lstStyle/>
        <a:p>
          <a:endParaRPr lang="ru-RU"/>
        </a:p>
      </dgm:t>
    </dgm:pt>
    <dgm:pt modelId="{F62A9991-2307-45E6-BA0C-647C8F162207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«Кондитер (общественное питание)»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27820B82-FC64-4635-B0C1-481CECEE982C}" type="parTrans" cxnId="{895CEF01-DB65-40E7-935D-BBE41BED10F1}">
      <dgm:prSet/>
      <dgm:spPr/>
      <dgm:t>
        <a:bodyPr/>
        <a:lstStyle/>
        <a:p>
          <a:endParaRPr lang="ru-RU"/>
        </a:p>
      </dgm:t>
    </dgm:pt>
    <dgm:pt modelId="{9B129B78-220C-4E74-B245-3FFE760F04A0}" type="sibTrans" cxnId="{895CEF01-DB65-40E7-935D-BBE41BED10F1}">
      <dgm:prSet/>
      <dgm:spPr/>
      <dgm:t>
        <a:bodyPr/>
        <a:lstStyle/>
        <a:p>
          <a:endParaRPr lang="ru-RU"/>
        </a:p>
      </dgm:t>
    </dgm:pt>
    <dgm:pt modelId="{692B6AF1-840B-4A11-9AD1-802998E054D3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«Маляр»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A0DA2F06-750F-4934-8454-3F7CD62B7337}" type="parTrans" cxnId="{2D1BCC59-4831-491A-A0B6-C63A1DF31106}">
      <dgm:prSet/>
      <dgm:spPr/>
      <dgm:t>
        <a:bodyPr/>
        <a:lstStyle/>
        <a:p>
          <a:endParaRPr lang="ru-RU"/>
        </a:p>
      </dgm:t>
    </dgm:pt>
    <dgm:pt modelId="{D9117028-1FDB-4E37-89EA-3F735EEC3855}" type="sibTrans" cxnId="{2D1BCC59-4831-491A-A0B6-C63A1DF31106}">
      <dgm:prSet/>
      <dgm:spPr/>
      <dgm:t>
        <a:bodyPr/>
        <a:lstStyle/>
        <a:p>
          <a:endParaRPr lang="ru-RU"/>
        </a:p>
      </dgm:t>
    </dgm:pt>
    <dgm:pt modelId="{B8AA13B1-90F0-4FBC-B480-E8C71645E06E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«Пекарь»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8D14F0DF-4602-41EB-8A3F-EBAF841909D8}" type="parTrans" cxnId="{F95DB432-8B36-4A1E-856E-0334DA90C5D7}">
      <dgm:prSet/>
      <dgm:spPr/>
      <dgm:t>
        <a:bodyPr/>
        <a:lstStyle/>
        <a:p>
          <a:endParaRPr lang="ru-RU"/>
        </a:p>
      </dgm:t>
    </dgm:pt>
    <dgm:pt modelId="{A89A7EE2-1BFF-4BBB-98C4-F54243EB7C54}" type="sibTrans" cxnId="{F95DB432-8B36-4A1E-856E-0334DA90C5D7}">
      <dgm:prSet/>
      <dgm:spPr/>
      <dgm:t>
        <a:bodyPr/>
        <a:lstStyle/>
        <a:p>
          <a:endParaRPr lang="ru-RU"/>
        </a:p>
      </dgm:t>
    </dgm:pt>
    <dgm:pt modelId="{37456EDE-0B0C-4E1F-913B-68F878FDA0D9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«Слесарь-сантехник»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2D0C041A-A181-45B6-95BD-AE5AAC632C67}" type="parTrans" cxnId="{6E491FA9-1CAD-4775-91FD-78E16AC4C487}">
      <dgm:prSet/>
      <dgm:spPr/>
      <dgm:t>
        <a:bodyPr/>
        <a:lstStyle/>
        <a:p>
          <a:endParaRPr lang="ru-RU"/>
        </a:p>
      </dgm:t>
    </dgm:pt>
    <dgm:pt modelId="{CCDCE6B1-F4B0-4D71-A1D0-D4172C7EFCC8}" type="sibTrans" cxnId="{6E491FA9-1CAD-4775-91FD-78E16AC4C487}">
      <dgm:prSet/>
      <dgm:spPr/>
      <dgm:t>
        <a:bodyPr/>
        <a:lstStyle/>
        <a:p>
          <a:endParaRPr lang="ru-RU"/>
        </a:p>
      </dgm:t>
    </dgm:pt>
    <dgm:pt modelId="{475AF474-DF81-4A41-B76C-F8054915DD01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«Оператор электронно-вычислительных и вычислительных машин»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16B2EAEC-8FEF-472C-93C3-625E2ADCFAE3}" type="parTrans" cxnId="{2E477ABC-9FA0-47BF-AF77-511FDC864CEB}">
      <dgm:prSet/>
      <dgm:spPr/>
      <dgm:t>
        <a:bodyPr/>
        <a:lstStyle/>
        <a:p>
          <a:endParaRPr lang="ru-RU"/>
        </a:p>
      </dgm:t>
    </dgm:pt>
    <dgm:pt modelId="{1C0A3710-692B-484C-9ACB-DE01B3CFDCAA}" type="sibTrans" cxnId="{2E477ABC-9FA0-47BF-AF77-511FDC864CEB}">
      <dgm:prSet/>
      <dgm:spPr/>
      <dgm:t>
        <a:bodyPr/>
        <a:lstStyle/>
        <a:p>
          <a:endParaRPr lang="ru-RU"/>
        </a:p>
      </dgm:t>
    </dgm:pt>
    <dgm:pt modelId="{3F674371-9B7E-4DA6-B4AB-B815BA44D234}" type="pres">
      <dgm:prSet presAssocID="{00B7190F-03E1-429B-B8FA-77243D546A7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5EB50E-0B56-468D-9056-26A06D629921}" type="pres">
      <dgm:prSet presAssocID="{6F17817C-94B9-4DE3-80A9-46DFB03075BA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33294E-44BA-4E62-AE6E-C8B59FD5F518}" type="pres">
      <dgm:prSet presAssocID="{C7DCDC0D-A7CE-49F0-8728-D170112CC265}" presName="sibTrans" presStyleCnt="0"/>
      <dgm:spPr/>
      <dgm:t>
        <a:bodyPr/>
        <a:lstStyle/>
        <a:p>
          <a:endParaRPr lang="ru-RU"/>
        </a:p>
      </dgm:t>
    </dgm:pt>
    <dgm:pt modelId="{089CFB81-C31D-4F57-B8BA-D0AFFACA1EFB}" type="pres">
      <dgm:prSet presAssocID="{475AF474-DF81-4A41-B76C-F8054915DD01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3215DB-FD02-4780-9307-FF6C2DB80BFB}" type="pres">
      <dgm:prSet presAssocID="{1C0A3710-692B-484C-9ACB-DE01B3CFDCAA}" presName="sibTrans" presStyleCnt="0"/>
      <dgm:spPr/>
      <dgm:t>
        <a:bodyPr/>
        <a:lstStyle/>
        <a:p>
          <a:endParaRPr lang="ru-RU"/>
        </a:p>
      </dgm:t>
    </dgm:pt>
    <dgm:pt modelId="{36BC54A0-2B13-4D78-938F-379D5E5C66C1}" type="pres">
      <dgm:prSet presAssocID="{E1C7EE7C-3192-4E90-98E6-48B49F8AC753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87AF89-8922-4D4E-A8A5-D59863C77B0E}" type="pres">
      <dgm:prSet presAssocID="{2D4E5E0C-D647-40C4-AD77-7E6CB4245072}" presName="sibTrans" presStyleCnt="0"/>
      <dgm:spPr/>
      <dgm:t>
        <a:bodyPr/>
        <a:lstStyle/>
        <a:p>
          <a:endParaRPr lang="ru-RU"/>
        </a:p>
      </dgm:t>
    </dgm:pt>
    <dgm:pt modelId="{0524B313-65BA-4A32-8E17-2A3AE3EDB084}" type="pres">
      <dgm:prSet presAssocID="{5DC62A02-251C-4DDE-B604-B8B76C258DD7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E535F7-AD66-45D4-AE62-88706C151CCB}" type="pres">
      <dgm:prSet presAssocID="{04144023-23AD-4CF2-96AA-D57D62D181F6}" presName="sibTrans" presStyleCnt="0"/>
      <dgm:spPr/>
      <dgm:t>
        <a:bodyPr/>
        <a:lstStyle/>
        <a:p>
          <a:endParaRPr lang="ru-RU"/>
        </a:p>
      </dgm:t>
    </dgm:pt>
    <dgm:pt modelId="{F078A146-BD87-46D0-BEB8-C4886AE5C1F9}" type="pres">
      <dgm:prSet presAssocID="{5A558B92-0A24-4F9D-8C9A-7D0A632C87EE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1C6D6E-0DA7-4007-89C9-16A5BD2ADE9B}" type="pres">
      <dgm:prSet presAssocID="{6179A5B8-3C57-4BFF-9D05-11AB5980736D}" presName="sibTrans" presStyleCnt="0"/>
      <dgm:spPr/>
      <dgm:t>
        <a:bodyPr/>
        <a:lstStyle/>
        <a:p>
          <a:endParaRPr lang="ru-RU"/>
        </a:p>
      </dgm:t>
    </dgm:pt>
    <dgm:pt modelId="{22E84DC7-4C9B-418B-8833-DD3CCE5E5EC2}" type="pres">
      <dgm:prSet presAssocID="{828BE49F-EE0C-49BF-ADA1-9E729B7CACA1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4CFD6E-8FC2-4C22-BCEE-E6C70C9B52C7}" type="pres">
      <dgm:prSet presAssocID="{53DA2A2E-0652-4645-8C0F-E493D9863349}" presName="sibTrans" presStyleCnt="0"/>
      <dgm:spPr/>
      <dgm:t>
        <a:bodyPr/>
        <a:lstStyle/>
        <a:p>
          <a:endParaRPr lang="ru-RU"/>
        </a:p>
      </dgm:t>
    </dgm:pt>
    <dgm:pt modelId="{812C7C96-4DE3-480A-B838-47C563D427F4}" type="pres">
      <dgm:prSet presAssocID="{20185737-FE0F-49FF-8764-DA65706CACC6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83F40A-4769-4ADC-91EE-F273B69856CC}" type="pres">
      <dgm:prSet presAssocID="{04771643-8563-4B79-9744-EC1E267910F2}" presName="sibTrans" presStyleCnt="0"/>
      <dgm:spPr/>
      <dgm:t>
        <a:bodyPr/>
        <a:lstStyle/>
        <a:p>
          <a:endParaRPr lang="ru-RU"/>
        </a:p>
      </dgm:t>
    </dgm:pt>
    <dgm:pt modelId="{05712E17-3E42-4D4B-83E6-F7BB7469F72D}" type="pres">
      <dgm:prSet presAssocID="{CF210FF7-32AE-480A-9EA9-06EC9F1FA142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818D4C-822E-4B48-817B-A14F3950D0B8}" type="pres">
      <dgm:prSet presAssocID="{30B7410C-039A-4B90-843C-C4F225F86D02}" presName="sibTrans" presStyleCnt="0"/>
      <dgm:spPr/>
      <dgm:t>
        <a:bodyPr/>
        <a:lstStyle/>
        <a:p>
          <a:endParaRPr lang="ru-RU"/>
        </a:p>
      </dgm:t>
    </dgm:pt>
    <dgm:pt modelId="{9178AA6C-643E-41AB-ADF3-1A0295B53798}" type="pres">
      <dgm:prSet presAssocID="{F62A9991-2307-45E6-BA0C-647C8F162207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840718-3922-426C-B274-FE19A1E80D25}" type="pres">
      <dgm:prSet presAssocID="{9B129B78-220C-4E74-B245-3FFE760F04A0}" presName="sibTrans" presStyleCnt="0"/>
      <dgm:spPr/>
      <dgm:t>
        <a:bodyPr/>
        <a:lstStyle/>
        <a:p>
          <a:endParaRPr lang="ru-RU"/>
        </a:p>
      </dgm:t>
    </dgm:pt>
    <dgm:pt modelId="{74DBE747-5B0C-4316-B354-4DB69E724833}" type="pres">
      <dgm:prSet presAssocID="{692B6AF1-840B-4A11-9AD1-802998E054D3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5B53A8-711F-4242-92A0-9680D8B18DB6}" type="pres">
      <dgm:prSet presAssocID="{D9117028-1FDB-4E37-89EA-3F735EEC3855}" presName="sibTrans" presStyleCnt="0"/>
      <dgm:spPr/>
      <dgm:t>
        <a:bodyPr/>
        <a:lstStyle/>
        <a:p>
          <a:endParaRPr lang="ru-RU"/>
        </a:p>
      </dgm:t>
    </dgm:pt>
    <dgm:pt modelId="{5ADAE990-A9E7-4D07-B082-A8930AF535A4}" type="pres">
      <dgm:prSet presAssocID="{B8AA13B1-90F0-4FBC-B480-E8C71645E06E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0EA5CF-D213-4633-914D-36D06296F56E}" type="pres">
      <dgm:prSet presAssocID="{A89A7EE2-1BFF-4BBB-98C4-F54243EB7C54}" presName="sibTrans" presStyleCnt="0"/>
      <dgm:spPr/>
      <dgm:t>
        <a:bodyPr/>
        <a:lstStyle/>
        <a:p>
          <a:endParaRPr lang="ru-RU"/>
        </a:p>
      </dgm:t>
    </dgm:pt>
    <dgm:pt modelId="{AEE53CF3-315A-48FB-BC03-5FED6F05B1F7}" type="pres">
      <dgm:prSet presAssocID="{37456EDE-0B0C-4E1F-913B-68F878FDA0D9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FE45BA-9AE3-4675-89E7-BF8DCFE8405C}" srcId="{00B7190F-03E1-429B-B8FA-77243D546A73}" destId="{5A558B92-0A24-4F9D-8C9A-7D0A632C87EE}" srcOrd="4" destOrd="0" parTransId="{665ACC42-C520-45BA-9545-D0C95DB413B4}" sibTransId="{6179A5B8-3C57-4BFF-9D05-11AB5980736D}"/>
    <dgm:cxn modelId="{F95DB432-8B36-4A1E-856E-0334DA90C5D7}" srcId="{00B7190F-03E1-429B-B8FA-77243D546A73}" destId="{B8AA13B1-90F0-4FBC-B480-E8C71645E06E}" srcOrd="10" destOrd="0" parTransId="{8D14F0DF-4602-41EB-8A3F-EBAF841909D8}" sibTransId="{A89A7EE2-1BFF-4BBB-98C4-F54243EB7C54}"/>
    <dgm:cxn modelId="{6E491FA9-1CAD-4775-91FD-78E16AC4C487}" srcId="{00B7190F-03E1-429B-B8FA-77243D546A73}" destId="{37456EDE-0B0C-4E1F-913B-68F878FDA0D9}" srcOrd="11" destOrd="0" parTransId="{2D0C041A-A181-45B6-95BD-AE5AAC632C67}" sibTransId="{CCDCE6B1-F4B0-4D71-A1D0-D4172C7EFCC8}"/>
    <dgm:cxn modelId="{2E477ABC-9FA0-47BF-AF77-511FDC864CEB}" srcId="{00B7190F-03E1-429B-B8FA-77243D546A73}" destId="{475AF474-DF81-4A41-B76C-F8054915DD01}" srcOrd="1" destOrd="0" parTransId="{16B2EAEC-8FEF-472C-93C3-625E2ADCFAE3}" sibTransId="{1C0A3710-692B-484C-9ACB-DE01B3CFDCAA}"/>
    <dgm:cxn modelId="{D0F8026C-5216-4587-B2B2-9EF60DEEFCEA}" srcId="{00B7190F-03E1-429B-B8FA-77243D546A73}" destId="{5DC62A02-251C-4DDE-B604-B8B76C258DD7}" srcOrd="3" destOrd="0" parTransId="{69F03159-4639-4B2C-A2FB-0A75060CE103}" sibTransId="{04144023-23AD-4CF2-96AA-D57D62D181F6}"/>
    <dgm:cxn modelId="{066DE545-85EC-49FF-8E28-4B178D236C14}" type="presOf" srcId="{37456EDE-0B0C-4E1F-913B-68F878FDA0D9}" destId="{AEE53CF3-315A-48FB-BC03-5FED6F05B1F7}" srcOrd="0" destOrd="0" presId="urn:microsoft.com/office/officeart/2005/8/layout/default#1"/>
    <dgm:cxn modelId="{266A8A07-C156-446D-8256-C928ED93ADE7}" type="presOf" srcId="{475AF474-DF81-4A41-B76C-F8054915DD01}" destId="{089CFB81-C31D-4F57-B8BA-D0AFFACA1EFB}" srcOrd="0" destOrd="0" presId="urn:microsoft.com/office/officeart/2005/8/layout/default#1"/>
    <dgm:cxn modelId="{37BA3F5C-7466-4D2C-9D70-41E5DFA81D2D}" srcId="{00B7190F-03E1-429B-B8FA-77243D546A73}" destId="{CF210FF7-32AE-480A-9EA9-06EC9F1FA142}" srcOrd="7" destOrd="0" parTransId="{1B111163-5E9E-4EC2-9BB9-FC5A9AEC7B8B}" sibTransId="{30B7410C-039A-4B90-843C-C4F225F86D02}"/>
    <dgm:cxn modelId="{C161617B-12AB-42DB-9E04-A5ED7AB5B002}" type="presOf" srcId="{20185737-FE0F-49FF-8764-DA65706CACC6}" destId="{812C7C96-4DE3-480A-B838-47C563D427F4}" srcOrd="0" destOrd="0" presId="urn:microsoft.com/office/officeart/2005/8/layout/default#1"/>
    <dgm:cxn modelId="{5DA3B22A-9077-424B-9CC8-129A332EAD01}" type="presOf" srcId="{E1C7EE7C-3192-4E90-98E6-48B49F8AC753}" destId="{36BC54A0-2B13-4D78-938F-379D5E5C66C1}" srcOrd="0" destOrd="0" presId="urn:microsoft.com/office/officeart/2005/8/layout/default#1"/>
    <dgm:cxn modelId="{E7468D57-E725-4B0E-ACDA-D4202CAA640B}" type="presOf" srcId="{F62A9991-2307-45E6-BA0C-647C8F162207}" destId="{9178AA6C-643E-41AB-ADF3-1A0295B53798}" srcOrd="0" destOrd="0" presId="urn:microsoft.com/office/officeart/2005/8/layout/default#1"/>
    <dgm:cxn modelId="{EEA8AF7F-E2C4-4CFE-86B2-2FF5C43F3BEF}" type="presOf" srcId="{6F17817C-94B9-4DE3-80A9-46DFB03075BA}" destId="{265EB50E-0B56-468D-9056-26A06D629921}" srcOrd="0" destOrd="0" presId="urn:microsoft.com/office/officeart/2005/8/layout/default#1"/>
    <dgm:cxn modelId="{F28F26B9-F14F-447A-9B43-778E86ADF964}" srcId="{00B7190F-03E1-429B-B8FA-77243D546A73}" destId="{20185737-FE0F-49FF-8764-DA65706CACC6}" srcOrd="6" destOrd="0" parTransId="{273E6FC3-F9D4-4CC7-AB7A-D9382FA664EF}" sibTransId="{04771643-8563-4B79-9744-EC1E267910F2}"/>
    <dgm:cxn modelId="{0A7FDFC6-ECC0-4915-93BF-D1381B859529}" type="presOf" srcId="{828BE49F-EE0C-49BF-ADA1-9E729B7CACA1}" destId="{22E84DC7-4C9B-418B-8833-DD3CCE5E5EC2}" srcOrd="0" destOrd="0" presId="urn:microsoft.com/office/officeart/2005/8/layout/default#1"/>
    <dgm:cxn modelId="{7D660852-B1C1-47A3-A0E3-88358B724C5A}" type="presOf" srcId="{5A558B92-0A24-4F9D-8C9A-7D0A632C87EE}" destId="{F078A146-BD87-46D0-BEB8-C4886AE5C1F9}" srcOrd="0" destOrd="0" presId="urn:microsoft.com/office/officeart/2005/8/layout/default#1"/>
    <dgm:cxn modelId="{7D1FE633-6E1F-4AF9-A024-9919E1EFEF6F}" type="presOf" srcId="{5DC62A02-251C-4DDE-B604-B8B76C258DD7}" destId="{0524B313-65BA-4A32-8E17-2A3AE3EDB084}" srcOrd="0" destOrd="0" presId="urn:microsoft.com/office/officeart/2005/8/layout/default#1"/>
    <dgm:cxn modelId="{FA0350C0-200D-4E87-BF8C-29E33D5E3F19}" type="presOf" srcId="{692B6AF1-840B-4A11-9AD1-802998E054D3}" destId="{74DBE747-5B0C-4316-B354-4DB69E724833}" srcOrd="0" destOrd="0" presId="urn:microsoft.com/office/officeart/2005/8/layout/default#1"/>
    <dgm:cxn modelId="{FFBA07E0-2779-446E-B2DB-1991EE8E554F}" srcId="{00B7190F-03E1-429B-B8FA-77243D546A73}" destId="{6F17817C-94B9-4DE3-80A9-46DFB03075BA}" srcOrd="0" destOrd="0" parTransId="{89595543-255B-4076-95FE-2431F3321E79}" sibTransId="{C7DCDC0D-A7CE-49F0-8728-D170112CC265}"/>
    <dgm:cxn modelId="{895CEF01-DB65-40E7-935D-BBE41BED10F1}" srcId="{00B7190F-03E1-429B-B8FA-77243D546A73}" destId="{F62A9991-2307-45E6-BA0C-647C8F162207}" srcOrd="8" destOrd="0" parTransId="{27820B82-FC64-4635-B0C1-481CECEE982C}" sibTransId="{9B129B78-220C-4E74-B245-3FFE760F04A0}"/>
    <dgm:cxn modelId="{74CF3AD0-83DF-4C2B-9382-4E5342A8F283}" type="presOf" srcId="{CF210FF7-32AE-480A-9EA9-06EC9F1FA142}" destId="{05712E17-3E42-4D4B-83E6-F7BB7469F72D}" srcOrd="0" destOrd="0" presId="urn:microsoft.com/office/officeart/2005/8/layout/default#1"/>
    <dgm:cxn modelId="{CB5AB444-03CD-4B64-8548-24122569AC87}" type="presOf" srcId="{00B7190F-03E1-429B-B8FA-77243D546A73}" destId="{3F674371-9B7E-4DA6-B4AB-B815BA44D234}" srcOrd="0" destOrd="0" presId="urn:microsoft.com/office/officeart/2005/8/layout/default#1"/>
    <dgm:cxn modelId="{FF7970F2-E416-4CF4-A4B2-43F54DDB33E6}" srcId="{00B7190F-03E1-429B-B8FA-77243D546A73}" destId="{E1C7EE7C-3192-4E90-98E6-48B49F8AC753}" srcOrd="2" destOrd="0" parTransId="{08A73063-AD70-4551-8CD7-6115838EABB5}" sibTransId="{2D4E5E0C-D647-40C4-AD77-7E6CB4245072}"/>
    <dgm:cxn modelId="{2D1BCC59-4831-491A-A0B6-C63A1DF31106}" srcId="{00B7190F-03E1-429B-B8FA-77243D546A73}" destId="{692B6AF1-840B-4A11-9AD1-802998E054D3}" srcOrd="9" destOrd="0" parTransId="{A0DA2F06-750F-4934-8454-3F7CD62B7337}" sibTransId="{D9117028-1FDB-4E37-89EA-3F735EEC3855}"/>
    <dgm:cxn modelId="{111C3760-D080-4418-A2BF-4ECAA2D33AC0}" type="presOf" srcId="{B8AA13B1-90F0-4FBC-B480-E8C71645E06E}" destId="{5ADAE990-A9E7-4D07-B082-A8930AF535A4}" srcOrd="0" destOrd="0" presId="urn:microsoft.com/office/officeart/2005/8/layout/default#1"/>
    <dgm:cxn modelId="{C0D31FE4-2EFC-4B5E-84F8-129C59F4A8FB}" srcId="{00B7190F-03E1-429B-B8FA-77243D546A73}" destId="{828BE49F-EE0C-49BF-ADA1-9E729B7CACA1}" srcOrd="5" destOrd="0" parTransId="{0A882263-FA35-461D-8AAC-0946CC1B18D3}" sibTransId="{53DA2A2E-0652-4645-8C0F-E493D9863349}"/>
    <dgm:cxn modelId="{D47A279C-3CD4-4C46-8AD3-D1F5E3F0FF79}" type="presParOf" srcId="{3F674371-9B7E-4DA6-B4AB-B815BA44D234}" destId="{265EB50E-0B56-468D-9056-26A06D629921}" srcOrd="0" destOrd="0" presId="urn:microsoft.com/office/officeart/2005/8/layout/default#1"/>
    <dgm:cxn modelId="{205C8C32-9FCA-4075-AA02-D3A8E69AC822}" type="presParOf" srcId="{3F674371-9B7E-4DA6-B4AB-B815BA44D234}" destId="{8533294E-44BA-4E62-AE6E-C8B59FD5F518}" srcOrd="1" destOrd="0" presId="urn:microsoft.com/office/officeart/2005/8/layout/default#1"/>
    <dgm:cxn modelId="{B3DF5C9B-2CDA-4018-99DB-E2A0BF79D102}" type="presParOf" srcId="{3F674371-9B7E-4DA6-B4AB-B815BA44D234}" destId="{089CFB81-C31D-4F57-B8BA-D0AFFACA1EFB}" srcOrd="2" destOrd="0" presId="urn:microsoft.com/office/officeart/2005/8/layout/default#1"/>
    <dgm:cxn modelId="{9BBA4E23-8313-4F7B-AF49-8205F8AB6CD3}" type="presParOf" srcId="{3F674371-9B7E-4DA6-B4AB-B815BA44D234}" destId="{8B3215DB-FD02-4780-9307-FF6C2DB80BFB}" srcOrd="3" destOrd="0" presId="urn:microsoft.com/office/officeart/2005/8/layout/default#1"/>
    <dgm:cxn modelId="{B9EA3FD8-0617-45A1-9A7F-C85575A15D30}" type="presParOf" srcId="{3F674371-9B7E-4DA6-B4AB-B815BA44D234}" destId="{36BC54A0-2B13-4D78-938F-379D5E5C66C1}" srcOrd="4" destOrd="0" presId="urn:microsoft.com/office/officeart/2005/8/layout/default#1"/>
    <dgm:cxn modelId="{937222C2-E8B9-4BCB-B5BC-556ED7BF67BF}" type="presParOf" srcId="{3F674371-9B7E-4DA6-B4AB-B815BA44D234}" destId="{6387AF89-8922-4D4E-A8A5-D59863C77B0E}" srcOrd="5" destOrd="0" presId="urn:microsoft.com/office/officeart/2005/8/layout/default#1"/>
    <dgm:cxn modelId="{5A9CDFF8-2E89-4ED2-848B-19CB641F376C}" type="presParOf" srcId="{3F674371-9B7E-4DA6-B4AB-B815BA44D234}" destId="{0524B313-65BA-4A32-8E17-2A3AE3EDB084}" srcOrd="6" destOrd="0" presId="urn:microsoft.com/office/officeart/2005/8/layout/default#1"/>
    <dgm:cxn modelId="{6F3703EA-ABE4-4551-BA92-CB099DCC9546}" type="presParOf" srcId="{3F674371-9B7E-4DA6-B4AB-B815BA44D234}" destId="{36E535F7-AD66-45D4-AE62-88706C151CCB}" srcOrd="7" destOrd="0" presId="urn:microsoft.com/office/officeart/2005/8/layout/default#1"/>
    <dgm:cxn modelId="{F4625509-026F-4028-A9ED-08F40C6D8D72}" type="presParOf" srcId="{3F674371-9B7E-4DA6-B4AB-B815BA44D234}" destId="{F078A146-BD87-46D0-BEB8-C4886AE5C1F9}" srcOrd="8" destOrd="0" presId="urn:microsoft.com/office/officeart/2005/8/layout/default#1"/>
    <dgm:cxn modelId="{892806BD-82F5-489B-A733-E572C9E8E038}" type="presParOf" srcId="{3F674371-9B7E-4DA6-B4AB-B815BA44D234}" destId="{641C6D6E-0DA7-4007-89C9-16A5BD2ADE9B}" srcOrd="9" destOrd="0" presId="urn:microsoft.com/office/officeart/2005/8/layout/default#1"/>
    <dgm:cxn modelId="{622E12FB-DF45-419B-82FB-483BF9889593}" type="presParOf" srcId="{3F674371-9B7E-4DA6-B4AB-B815BA44D234}" destId="{22E84DC7-4C9B-418B-8833-DD3CCE5E5EC2}" srcOrd="10" destOrd="0" presId="urn:microsoft.com/office/officeart/2005/8/layout/default#1"/>
    <dgm:cxn modelId="{C5152305-E6D0-4097-B143-160913F452E9}" type="presParOf" srcId="{3F674371-9B7E-4DA6-B4AB-B815BA44D234}" destId="{984CFD6E-8FC2-4C22-BCEE-E6C70C9B52C7}" srcOrd="11" destOrd="0" presId="urn:microsoft.com/office/officeart/2005/8/layout/default#1"/>
    <dgm:cxn modelId="{187427CF-FA97-443A-BDF6-A457E59B56FC}" type="presParOf" srcId="{3F674371-9B7E-4DA6-B4AB-B815BA44D234}" destId="{812C7C96-4DE3-480A-B838-47C563D427F4}" srcOrd="12" destOrd="0" presId="urn:microsoft.com/office/officeart/2005/8/layout/default#1"/>
    <dgm:cxn modelId="{715FF04A-27D0-4B32-87C7-722234820972}" type="presParOf" srcId="{3F674371-9B7E-4DA6-B4AB-B815BA44D234}" destId="{D283F40A-4769-4ADC-91EE-F273B69856CC}" srcOrd="13" destOrd="0" presId="urn:microsoft.com/office/officeart/2005/8/layout/default#1"/>
    <dgm:cxn modelId="{24643C23-8914-412B-A6D3-AC29CC2686D5}" type="presParOf" srcId="{3F674371-9B7E-4DA6-B4AB-B815BA44D234}" destId="{05712E17-3E42-4D4B-83E6-F7BB7469F72D}" srcOrd="14" destOrd="0" presId="urn:microsoft.com/office/officeart/2005/8/layout/default#1"/>
    <dgm:cxn modelId="{75CFB8FB-39B8-496C-8557-A9E7DEE17E73}" type="presParOf" srcId="{3F674371-9B7E-4DA6-B4AB-B815BA44D234}" destId="{3E818D4C-822E-4B48-817B-A14F3950D0B8}" srcOrd="15" destOrd="0" presId="urn:microsoft.com/office/officeart/2005/8/layout/default#1"/>
    <dgm:cxn modelId="{9031C15B-C5D8-4FC0-AC4F-10D97A242CB1}" type="presParOf" srcId="{3F674371-9B7E-4DA6-B4AB-B815BA44D234}" destId="{9178AA6C-643E-41AB-ADF3-1A0295B53798}" srcOrd="16" destOrd="0" presId="urn:microsoft.com/office/officeart/2005/8/layout/default#1"/>
    <dgm:cxn modelId="{4B5FA62D-9C6C-4101-AC5E-E07B2AA81CAD}" type="presParOf" srcId="{3F674371-9B7E-4DA6-B4AB-B815BA44D234}" destId="{CC840718-3922-426C-B274-FE19A1E80D25}" srcOrd="17" destOrd="0" presId="urn:microsoft.com/office/officeart/2005/8/layout/default#1"/>
    <dgm:cxn modelId="{70E61D10-34F5-49E9-B1C6-67321D8C3FB7}" type="presParOf" srcId="{3F674371-9B7E-4DA6-B4AB-B815BA44D234}" destId="{74DBE747-5B0C-4316-B354-4DB69E724833}" srcOrd="18" destOrd="0" presId="urn:microsoft.com/office/officeart/2005/8/layout/default#1"/>
    <dgm:cxn modelId="{C3915706-915F-402A-AD1E-58BC63B28D8B}" type="presParOf" srcId="{3F674371-9B7E-4DA6-B4AB-B815BA44D234}" destId="{2B5B53A8-711F-4242-92A0-9680D8B18DB6}" srcOrd="19" destOrd="0" presId="urn:microsoft.com/office/officeart/2005/8/layout/default#1"/>
    <dgm:cxn modelId="{6B196512-4866-4689-B5D0-6BBE12EC6E0C}" type="presParOf" srcId="{3F674371-9B7E-4DA6-B4AB-B815BA44D234}" destId="{5ADAE990-A9E7-4D07-B082-A8930AF535A4}" srcOrd="20" destOrd="0" presId="urn:microsoft.com/office/officeart/2005/8/layout/default#1"/>
    <dgm:cxn modelId="{CE01B8A8-AD0A-44F7-A812-9EECA9FB4418}" type="presParOf" srcId="{3F674371-9B7E-4DA6-B4AB-B815BA44D234}" destId="{430EA5CF-D213-4633-914D-36D06296F56E}" srcOrd="21" destOrd="0" presId="urn:microsoft.com/office/officeart/2005/8/layout/default#1"/>
    <dgm:cxn modelId="{813A15AB-5D61-48AF-B2D1-439DCD51E7C5}" type="presParOf" srcId="{3F674371-9B7E-4DA6-B4AB-B815BA44D234}" destId="{AEE53CF3-315A-48FB-BC03-5FED6F05B1F7}" srcOrd="2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0B7190F-03E1-429B-B8FA-77243D546A73}" type="doc">
      <dgm:prSet loTypeId="urn:microsoft.com/office/officeart/2005/8/layout/default#1" loCatId="list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6F17817C-94B9-4DE3-80A9-46DFB03075BA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«Программирование в компьютерных системах»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89595543-255B-4076-95FE-2431F3321E79}" type="parTrans" cxnId="{FFBA07E0-2779-446E-B2DB-1991EE8E554F}">
      <dgm:prSet/>
      <dgm:spPr/>
      <dgm:t>
        <a:bodyPr/>
        <a:lstStyle/>
        <a:p>
          <a:endParaRPr lang="ru-RU"/>
        </a:p>
      </dgm:t>
    </dgm:pt>
    <dgm:pt modelId="{C7DCDC0D-A7CE-49F0-8728-D170112CC265}" type="sibTrans" cxnId="{FFBA07E0-2779-446E-B2DB-1991EE8E554F}">
      <dgm:prSet/>
      <dgm:spPr/>
      <dgm:t>
        <a:bodyPr/>
        <a:lstStyle/>
        <a:p>
          <a:endParaRPr lang="ru-RU"/>
        </a:p>
      </dgm:t>
    </dgm:pt>
    <dgm:pt modelId="{C74E2309-819A-44F2-81DE-7FB514F58ADD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«Информационные системы (по отраслям)»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21CA9A50-A8FA-4E37-8CA7-2D89D809FA70}" type="parTrans" cxnId="{084F97AE-8E95-41E2-966A-FDCD2CA016DE}">
      <dgm:prSet/>
      <dgm:spPr/>
      <dgm:t>
        <a:bodyPr/>
        <a:lstStyle/>
        <a:p>
          <a:endParaRPr lang="ru-RU"/>
        </a:p>
      </dgm:t>
    </dgm:pt>
    <dgm:pt modelId="{C744C2A5-8258-4996-B992-E82EC1A774B8}" type="sibTrans" cxnId="{084F97AE-8E95-41E2-966A-FDCD2CA016DE}">
      <dgm:prSet/>
      <dgm:spPr/>
      <dgm:t>
        <a:bodyPr/>
        <a:lstStyle/>
        <a:p>
          <a:endParaRPr lang="ru-RU"/>
        </a:p>
      </dgm:t>
    </dgm:pt>
    <dgm:pt modelId="{E1C7EE7C-3192-4E90-98E6-48B49F8AC753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«Технология бродильных производств и виноделие»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08A73063-AD70-4551-8CD7-6115838EABB5}" type="parTrans" cxnId="{FF7970F2-E416-4CF4-A4B2-43F54DDB33E6}">
      <dgm:prSet/>
      <dgm:spPr/>
      <dgm:t>
        <a:bodyPr/>
        <a:lstStyle/>
        <a:p>
          <a:endParaRPr lang="ru-RU"/>
        </a:p>
      </dgm:t>
    </dgm:pt>
    <dgm:pt modelId="{2D4E5E0C-D647-40C4-AD77-7E6CB4245072}" type="sibTrans" cxnId="{FF7970F2-E416-4CF4-A4B2-43F54DDB33E6}">
      <dgm:prSet/>
      <dgm:spPr/>
      <dgm:t>
        <a:bodyPr/>
        <a:lstStyle/>
        <a:p>
          <a:endParaRPr lang="ru-RU"/>
        </a:p>
      </dgm:t>
    </dgm:pt>
    <dgm:pt modelId="{5DC62A02-251C-4DDE-B604-B8B76C258DD7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«Экономика и бухгалтерский учет (по отраслям)»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69F03159-4639-4B2C-A2FB-0A75060CE103}" type="parTrans" cxnId="{D0F8026C-5216-4587-B2B2-9EF60DEEFCEA}">
      <dgm:prSet/>
      <dgm:spPr/>
      <dgm:t>
        <a:bodyPr/>
        <a:lstStyle/>
        <a:p>
          <a:endParaRPr lang="ru-RU"/>
        </a:p>
      </dgm:t>
    </dgm:pt>
    <dgm:pt modelId="{04144023-23AD-4CF2-96AA-D57D62D181F6}" type="sibTrans" cxnId="{D0F8026C-5216-4587-B2B2-9EF60DEEFCEA}">
      <dgm:prSet/>
      <dgm:spPr/>
      <dgm:t>
        <a:bodyPr/>
        <a:lstStyle/>
        <a:p>
          <a:endParaRPr lang="ru-RU"/>
        </a:p>
      </dgm:t>
    </dgm:pt>
    <dgm:pt modelId="{5A558B92-0A24-4F9D-8C9A-7D0A632C87EE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«Электрические станции, сети и системы»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665ACC42-C520-45BA-9545-D0C95DB413B4}" type="parTrans" cxnId="{27FE45BA-9AE3-4675-89E7-BF8DCFE8405C}">
      <dgm:prSet/>
      <dgm:spPr/>
      <dgm:t>
        <a:bodyPr/>
        <a:lstStyle/>
        <a:p>
          <a:endParaRPr lang="ru-RU"/>
        </a:p>
      </dgm:t>
    </dgm:pt>
    <dgm:pt modelId="{6179A5B8-3C57-4BFF-9D05-11AB5980736D}" type="sibTrans" cxnId="{27FE45BA-9AE3-4675-89E7-BF8DCFE8405C}">
      <dgm:prSet/>
      <dgm:spPr/>
      <dgm:t>
        <a:bodyPr/>
        <a:lstStyle/>
        <a:p>
          <a:endParaRPr lang="ru-RU"/>
        </a:p>
      </dgm:t>
    </dgm:pt>
    <dgm:pt modelId="{828BE49F-EE0C-49BF-ADA1-9E729B7CACA1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«Монтаж и эксплуатация линий электропередачи»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0A882263-FA35-461D-8AAC-0946CC1B18D3}" type="parTrans" cxnId="{C0D31FE4-2EFC-4B5E-84F8-129C59F4A8FB}">
      <dgm:prSet/>
      <dgm:spPr/>
      <dgm:t>
        <a:bodyPr/>
        <a:lstStyle/>
        <a:p>
          <a:endParaRPr lang="ru-RU"/>
        </a:p>
      </dgm:t>
    </dgm:pt>
    <dgm:pt modelId="{53DA2A2E-0652-4645-8C0F-E493D9863349}" type="sibTrans" cxnId="{C0D31FE4-2EFC-4B5E-84F8-129C59F4A8FB}">
      <dgm:prSet/>
      <dgm:spPr/>
      <dgm:t>
        <a:bodyPr/>
        <a:lstStyle/>
        <a:p>
          <a:endParaRPr lang="ru-RU"/>
        </a:p>
      </dgm:t>
    </dgm:pt>
    <dgm:pt modelId="{CF210FF7-32AE-480A-9EA9-06EC9F1FA142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«Преподавание в начальных классах»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1B111163-5E9E-4EC2-9BB9-FC5A9AEC7B8B}" type="parTrans" cxnId="{37BA3F5C-7466-4D2C-9D70-41E5DFA81D2D}">
      <dgm:prSet/>
      <dgm:spPr/>
      <dgm:t>
        <a:bodyPr/>
        <a:lstStyle/>
        <a:p>
          <a:endParaRPr lang="ru-RU"/>
        </a:p>
      </dgm:t>
    </dgm:pt>
    <dgm:pt modelId="{30B7410C-039A-4B90-843C-C4F225F86D02}" type="sibTrans" cxnId="{37BA3F5C-7466-4D2C-9D70-41E5DFA81D2D}">
      <dgm:prSet/>
      <dgm:spPr/>
      <dgm:t>
        <a:bodyPr/>
        <a:lstStyle/>
        <a:p>
          <a:endParaRPr lang="ru-RU"/>
        </a:p>
      </dgm:t>
    </dgm:pt>
    <dgm:pt modelId="{20185737-FE0F-49FF-8764-DA65706CACC6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«Дошкольное образование»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273E6FC3-F9D4-4CC7-AB7A-D9382FA664EF}" type="parTrans" cxnId="{F28F26B9-F14F-447A-9B43-778E86ADF964}">
      <dgm:prSet/>
      <dgm:spPr/>
      <dgm:t>
        <a:bodyPr/>
        <a:lstStyle/>
        <a:p>
          <a:endParaRPr lang="ru-RU"/>
        </a:p>
      </dgm:t>
    </dgm:pt>
    <dgm:pt modelId="{04771643-8563-4B79-9744-EC1E267910F2}" type="sibTrans" cxnId="{F28F26B9-F14F-447A-9B43-778E86ADF964}">
      <dgm:prSet/>
      <dgm:spPr/>
      <dgm:t>
        <a:bodyPr/>
        <a:lstStyle/>
        <a:p>
          <a:endParaRPr lang="ru-RU"/>
        </a:p>
      </dgm:t>
    </dgm:pt>
    <dgm:pt modelId="{F62A9991-2307-45E6-BA0C-647C8F162207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«Прикладная информатика»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27820B82-FC64-4635-B0C1-481CECEE982C}" type="parTrans" cxnId="{895CEF01-DB65-40E7-935D-BBE41BED10F1}">
      <dgm:prSet/>
      <dgm:spPr/>
      <dgm:t>
        <a:bodyPr/>
        <a:lstStyle/>
        <a:p>
          <a:endParaRPr lang="ru-RU"/>
        </a:p>
      </dgm:t>
    </dgm:pt>
    <dgm:pt modelId="{9B129B78-220C-4E74-B245-3FFE760F04A0}" type="sibTrans" cxnId="{895CEF01-DB65-40E7-935D-BBE41BED10F1}">
      <dgm:prSet/>
      <dgm:spPr/>
      <dgm:t>
        <a:bodyPr/>
        <a:lstStyle/>
        <a:p>
          <a:endParaRPr lang="ru-RU"/>
        </a:p>
      </dgm:t>
    </dgm:pt>
    <dgm:pt modelId="{692B6AF1-840B-4A11-9AD1-802998E054D3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«Техническое обслуживание и ремонт автомобильного транспорта»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A0DA2F06-750F-4934-8454-3F7CD62B7337}" type="parTrans" cxnId="{2D1BCC59-4831-491A-A0B6-C63A1DF31106}">
      <dgm:prSet/>
      <dgm:spPr/>
      <dgm:t>
        <a:bodyPr/>
        <a:lstStyle/>
        <a:p>
          <a:endParaRPr lang="ru-RU"/>
        </a:p>
      </dgm:t>
    </dgm:pt>
    <dgm:pt modelId="{D9117028-1FDB-4E37-89EA-3F735EEC3855}" type="sibTrans" cxnId="{2D1BCC59-4831-491A-A0B6-C63A1DF31106}">
      <dgm:prSet/>
      <dgm:spPr/>
      <dgm:t>
        <a:bodyPr/>
        <a:lstStyle/>
        <a:p>
          <a:endParaRPr lang="ru-RU"/>
        </a:p>
      </dgm:t>
    </dgm:pt>
    <dgm:pt modelId="{B8AA13B1-90F0-4FBC-B480-E8C71645E06E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«Конструирование, моделирование и технология швейных изделий»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8D14F0DF-4602-41EB-8A3F-EBAF841909D8}" type="parTrans" cxnId="{F95DB432-8B36-4A1E-856E-0334DA90C5D7}">
      <dgm:prSet/>
      <dgm:spPr/>
      <dgm:t>
        <a:bodyPr/>
        <a:lstStyle/>
        <a:p>
          <a:endParaRPr lang="ru-RU"/>
        </a:p>
      </dgm:t>
    </dgm:pt>
    <dgm:pt modelId="{A89A7EE2-1BFF-4BBB-98C4-F54243EB7C54}" type="sibTrans" cxnId="{F95DB432-8B36-4A1E-856E-0334DA90C5D7}">
      <dgm:prSet/>
      <dgm:spPr/>
      <dgm:t>
        <a:bodyPr/>
        <a:lstStyle/>
        <a:p>
          <a:endParaRPr lang="ru-RU"/>
        </a:p>
      </dgm:t>
    </dgm:pt>
    <dgm:pt modelId="{37456EDE-0B0C-4E1F-913B-68F878FDA0D9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«Право и организация социального обеспечения»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2D0C041A-A181-45B6-95BD-AE5AAC632C67}" type="parTrans" cxnId="{6E491FA9-1CAD-4775-91FD-78E16AC4C487}">
      <dgm:prSet/>
      <dgm:spPr/>
      <dgm:t>
        <a:bodyPr/>
        <a:lstStyle/>
        <a:p>
          <a:endParaRPr lang="ru-RU"/>
        </a:p>
      </dgm:t>
    </dgm:pt>
    <dgm:pt modelId="{CCDCE6B1-F4B0-4D71-A1D0-D4172C7EFCC8}" type="sibTrans" cxnId="{6E491FA9-1CAD-4775-91FD-78E16AC4C487}">
      <dgm:prSet/>
      <dgm:spPr/>
      <dgm:t>
        <a:bodyPr/>
        <a:lstStyle/>
        <a:p>
          <a:endParaRPr lang="ru-RU"/>
        </a:p>
      </dgm:t>
    </dgm:pt>
    <dgm:pt modelId="{3F674371-9B7E-4DA6-B4AB-B815BA44D234}" type="pres">
      <dgm:prSet presAssocID="{00B7190F-03E1-429B-B8FA-77243D546A7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5EB50E-0B56-468D-9056-26A06D629921}" type="pres">
      <dgm:prSet presAssocID="{6F17817C-94B9-4DE3-80A9-46DFB03075BA}" presName="node" presStyleLbl="node1" presStyleIdx="0" presStyleCnt="12" custLinFactNeighborX="-3864" custLinFactNeighborY="-28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33294E-44BA-4E62-AE6E-C8B59FD5F518}" type="pres">
      <dgm:prSet presAssocID="{C7DCDC0D-A7CE-49F0-8728-D170112CC265}" presName="sibTrans" presStyleCnt="0"/>
      <dgm:spPr/>
    </dgm:pt>
    <dgm:pt modelId="{E00E35AB-CE67-4EA1-919D-9CC9CE42870D}" type="pres">
      <dgm:prSet presAssocID="{C74E2309-819A-44F2-81DE-7FB514F58ADD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D2CBF3-CC87-434A-B72B-70FA4F5C01E8}" type="pres">
      <dgm:prSet presAssocID="{C744C2A5-8258-4996-B992-E82EC1A774B8}" presName="sibTrans" presStyleCnt="0"/>
      <dgm:spPr/>
    </dgm:pt>
    <dgm:pt modelId="{36BC54A0-2B13-4D78-938F-379D5E5C66C1}" type="pres">
      <dgm:prSet presAssocID="{E1C7EE7C-3192-4E90-98E6-48B49F8AC753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87AF89-8922-4D4E-A8A5-D59863C77B0E}" type="pres">
      <dgm:prSet presAssocID="{2D4E5E0C-D647-40C4-AD77-7E6CB4245072}" presName="sibTrans" presStyleCnt="0"/>
      <dgm:spPr/>
    </dgm:pt>
    <dgm:pt modelId="{0524B313-65BA-4A32-8E17-2A3AE3EDB084}" type="pres">
      <dgm:prSet presAssocID="{5DC62A02-251C-4DDE-B604-B8B76C258DD7}" presName="node" presStyleLbl="node1" presStyleIdx="3" presStyleCnt="12" custLinFactNeighborX="1130" custLinFactNeighborY="34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E535F7-AD66-45D4-AE62-88706C151CCB}" type="pres">
      <dgm:prSet presAssocID="{04144023-23AD-4CF2-96AA-D57D62D181F6}" presName="sibTrans" presStyleCnt="0"/>
      <dgm:spPr/>
    </dgm:pt>
    <dgm:pt modelId="{F078A146-BD87-46D0-BEB8-C4886AE5C1F9}" type="pres">
      <dgm:prSet presAssocID="{5A558B92-0A24-4F9D-8C9A-7D0A632C87EE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1C6D6E-0DA7-4007-89C9-16A5BD2ADE9B}" type="pres">
      <dgm:prSet presAssocID="{6179A5B8-3C57-4BFF-9D05-11AB5980736D}" presName="sibTrans" presStyleCnt="0"/>
      <dgm:spPr/>
    </dgm:pt>
    <dgm:pt modelId="{22E84DC7-4C9B-418B-8833-DD3CCE5E5EC2}" type="pres">
      <dgm:prSet presAssocID="{828BE49F-EE0C-49BF-ADA1-9E729B7CACA1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4CFD6E-8FC2-4C22-BCEE-E6C70C9B52C7}" type="pres">
      <dgm:prSet presAssocID="{53DA2A2E-0652-4645-8C0F-E493D9863349}" presName="sibTrans" presStyleCnt="0"/>
      <dgm:spPr/>
    </dgm:pt>
    <dgm:pt modelId="{812C7C96-4DE3-480A-B838-47C563D427F4}" type="pres">
      <dgm:prSet presAssocID="{20185737-FE0F-49FF-8764-DA65706CACC6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83F40A-4769-4ADC-91EE-F273B69856CC}" type="pres">
      <dgm:prSet presAssocID="{04771643-8563-4B79-9744-EC1E267910F2}" presName="sibTrans" presStyleCnt="0"/>
      <dgm:spPr/>
    </dgm:pt>
    <dgm:pt modelId="{05712E17-3E42-4D4B-83E6-F7BB7469F72D}" type="pres">
      <dgm:prSet presAssocID="{CF210FF7-32AE-480A-9EA9-06EC9F1FA142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818D4C-822E-4B48-817B-A14F3950D0B8}" type="pres">
      <dgm:prSet presAssocID="{30B7410C-039A-4B90-843C-C4F225F86D02}" presName="sibTrans" presStyleCnt="0"/>
      <dgm:spPr/>
    </dgm:pt>
    <dgm:pt modelId="{9178AA6C-643E-41AB-ADF3-1A0295B53798}" type="pres">
      <dgm:prSet presAssocID="{F62A9991-2307-45E6-BA0C-647C8F162207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840718-3922-426C-B274-FE19A1E80D25}" type="pres">
      <dgm:prSet presAssocID="{9B129B78-220C-4E74-B245-3FFE760F04A0}" presName="sibTrans" presStyleCnt="0"/>
      <dgm:spPr/>
    </dgm:pt>
    <dgm:pt modelId="{74DBE747-5B0C-4316-B354-4DB69E724833}" type="pres">
      <dgm:prSet presAssocID="{692B6AF1-840B-4A11-9AD1-802998E054D3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5B53A8-711F-4242-92A0-9680D8B18DB6}" type="pres">
      <dgm:prSet presAssocID="{D9117028-1FDB-4E37-89EA-3F735EEC3855}" presName="sibTrans" presStyleCnt="0"/>
      <dgm:spPr/>
    </dgm:pt>
    <dgm:pt modelId="{5ADAE990-A9E7-4D07-B082-A8930AF535A4}" type="pres">
      <dgm:prSet presAssocID="{B8AA13B1-90F0-4FBC-B480-E8C71645E06E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0EA5CF-D213-4633-914D-36D06296F56E}" type="pres">
      <dgm:prSet presAssocID="{A89A7EE2-1BFF-4BBB-98C4-F54243EB7C54}" presName="sibTrans" presStyleCnt="0"/>
      <dgm:spPr/>
    </dgm:pt>
    <dgm:pt modelId="{AEE53CF3-315A-48FB-BC03-5FED6F05B1F7}" type="pres">
      <dgm:prSet presAssocID="{37456EDE-0B0C-4E1F-913B-68F878FDA0D9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FE45BA-9AE3-4675-89E7-BF8DCFE8405C}" srcId="{00B7190F-03E1-429B-B8FA-77243D546A73}" destId="{5A558B92-0A24-4F9D-8C9A-7D0A632C87EE}" srcOrd="4" destOrd="0" parTransId="{665ACC42-C520-45BA-9545-D0C95DB413B4}" sibTransId="{6179A5B8-3C57-4BFF-9D05-11AB5980736D}"/>
    <dgm:cxn modelId="{D90C9BF0-6EE5-4181-BC8D-2E9984ED5A02}" type="presOf" srcId="{00B7190F-03E1-429B-B8FA-77243D546A73}" destId="{3F674371-9B7E-4DA6-B4AB-B815BA44D234}" srcOrd="0" destOrd="0" presId="urn:microsoft.com/office/officeart/2005/8/layout/default#1"/>
    <dgm:cxn modelId="{F95DB432-8B36-4A1E-856E-0334DA90C5D7}" srcId="{00B7190F-03E1-429B-B8FA-77243D546A73}" destId="{B8AA13B1-90F0-4FBC-B480-E8C71645E06E}" srcOrd="10" destOrd="0" parTransId="{8D14F0DF-4602-41EB-8A3F-EBAF841909D8}" sibTransId="{A89A7EE2-1BFF-4BBB-98C4-F54243EB7C54}"/>
    <dgm:cxn modelId="{AA4FCE09-4AAB-4F70-BDA4-DFDFD02426D6}" type="presOf" srcId="{20185737-FE0F-49FF-8764-DA65706CACC6}" destId="{812C7C96-4DE3-480A-B838-47C563D427F4}" srcOrd="0" destOrd="0" presId="urn:microsoft.com/office/officeart/2005/8/layout/default#1"/>
    <dgm:cxn modelId="{6E491FA9-1CAD-4775-91FD-78E16AC4C487}" srcId="{00B7190F-03E1-429B-B8FA-77243D546A73}" destId="{37456EDE-0B0C-4E1F-913B-68F878FDA0D9}" srcOrd="11" destOrd="0" parTransId="{2D0C041A-A181-45B6-95BD-AE5AAC632C67}" sibTransId="{CCDCE6B1-F4B0-4D71-A1D0-D4172C7EFCC8}"/>
    <dgm:cxn modelId="{D0F8026C-5216-4587-B2B2-9EF60DEEFCEA}" srcId="{00B7190F-03E1-429B-B8FA-77243D546A73}" destId="{5DC62A02-251C-4DDE-B604-B8B76C258DD7}" srcOrd="3" destOrd="0" parTransId="{69F03159-4639-4B2C-A2FB-0A75060CE103}" sibTransId="{04144023-23AD-4CF2-96AA-D57D62D181F6}"/>
    <dgm:cxn modelId="{E880EE97-001E-4329-9C9A-1C1DC192BA68}" type="presOf" srcId="{37456EDE-0B0C-4E1F-913B-68F878FDA0D9}" destId="{AEE53CF3-315A-48FB-BC03-5FED6F05B1F7}" srcOrd="0" destOrd="0" presId="urn:microsoft.com/office/officeart/2005/8/layout/default#1"/>
    <dgm:cxn modelId="{37BA3F5C-7466-4D2C-9D70-41E5DFA81D2D}" srcId="{00B7190F-03E1-429B-B8FA-77243D546A73}" destId="{CF210FF7-32AE-480A-9EA9-06EC9F1FA142}" srcOrd="7" destOrd="0" parTransId="{1B111163-5E9E-4EC2-9BB9-FC5A9AEC7B8B}" sibTransId="{30B7410C-039A-4B90-843C-C4F225F86D02}"/>
    <dgm:cxn modelId="{67167C51-8C71-4A55-A7C4-B7899C8777DB}" type="presOf" srcId="{6F17817C-94B9-4DE3-80A9-46DFB03075BA}" destId="{265EB50E-0B56-468D-9056-26A06D629921}" srcOrd="0" destOrd="0" presId="urn:microsoft.com/office/officeart/2005/8/layout/default#1"/>
    <dgm:cxn modelId="{F28F26B9-F14F-447A-9B43-778E86ADF964}" srcId="{00B7190F-03E1-429B-B8FA-77243D546A73}" destId="{20185737-FE0F-49FF-8764-DA65706CACC6}" srcOrd="6" destOrd="0" parTransId="{273E6FC3-F9D4-4CC7-AB7A-D9382FA664EF}" sibTransId="{04771643-8563-4B79-9744-EC1E267910F2}"/>
    <dgm:cxn modelId="{BE4E4125-0AAF-47F9-A649-FE29658D5D79}" type="presOf" srcId="{5DC62A02-251C-4DDE-B604-B8B76C258DD7}" destId="{0524B313-65BA-4A32-8E17-2A3AE3EDB084}" srcOrd="0" destOrd="0" presId="urn:microsoft.com/office/officeart/2005/8/layout/default#1"/>
    <dgm:cxn modelId="{40E122DC-669C-4C0C-A26E-66894F779D11}" type="presOf" srcId="{5A558B92-0A24-4F9D-8C9A-7D0A632C87EE}" destId="{F078A146-BD87-46D0-BEB8-C4886AE5C1F9}" srcOrd="0" destOrd="0" presId="urn:microsoft.com/office/officeart/2005/8/layout/default#1"/>
    <dgm:cxn modelId="{7C48257D-0763-43F9-A492-BE2166B39E5C}" type="presOf" srcId="{C74E2309-819A-44F2-81DE-7FB514F58ADD}" destId="{E00E35AB-CE67-4EA1-919D-9CC9CE42870D}" srcOrd="0" destOrd="0" presId="urn:microsoft.com/office/officeart/2005/8/layout/default#1"/>
    <dgm:cxn modelId="{FFBA07E0-2779-446E-B2DB-1991EE8E554F}" srcId="{00B7190F-03E1-429B-B8FA-77243D546A73}" destId="{6F17817C-94B9-4DE3-80A9-46DFB03075BA}" srcOrd="0" destOrd="0" parTransId="{89595543-255B-4076-95FE-2431F3321E79}" sibTransId="{C7DCDC0D-A7CE-49F0-8728-D170112CC265}"/>
    <dgm:cxn modelId="{895CEF01-DB65-40E7-935D-BBE41BED10F1}" srcId="{00B7190F-03E1-429B-B8FA-77243D546A73}" destId="{F62A9991-2307-45E6-BA0C-647C8F162207}" srcOrd="8" destOrd="0" parTransId="{27820B82-FC64-4635-B0C1-481CECEE982C}" sibTransId="{9B129B78-220C-4E74-B245-3FFE760F04A0}"/>
    <dgm:cxn modelId="{8B88468B-998A-464A-99FE-F523D6F723CD}" type="presOf" srcId="{F62A9991-2307-45E6-BA0C-647C8F162207}" destId="{9178AA6C-643E-41AB-ADF3-1A0295B53798}" srcOrd="0" destOrd="0" presId="urn:microsoft.com/office/officeart/2005/8/layout/default#1"/>
    <dgm:cxn modelId="{8410F843-88AD-446A-BD9E-75E27A54C7A9}" type="presOf" srcId="{E1C7EE7C-3192-4E90-98E6-48B49F8AC753}" destId="{36BC54A0-2B13-4D78-938F-379D5E5C66C1}" srcOrd="0" destOrd="0" presId="urn:microsoft.com/office/officeart/2005/8/layout/default#1"/>
    <dgm:cxn modelId="{FF7970F2-E416-4CF4-A4B2-43F54DDB33E6}" srcId="{00B7190F-03E1-429B-B8FA-77243D546A73}" destId="{E1C7EE7C-3192-4E90-98E6-48B49F8AC753}" srcOrd="2" destOrd="0" parTransId="{08A73063-AD70-4551-8CD7-6115838EABB5}" sibTransId="{2D4E5E0C-D647-40C4-AD77-7E6CB4245072}"/>
    <dgm:cxn modelId="{2D1BCC59-4831-491A-A0B6-C63A1DF31106}" srcId="{00B7190F-03E1-429B-B8FA-77243D546A73}" destId="{692B6AF1-840B-4A11-9AD1-802998E054D3}" srcOrd="9" destOrd="0" parTransId="{A0DA2F06-750F-4934-8454-3F7CD62B7337}" sibTransId="{D9117028-1FDB-4E37-89EA-3F735EEC3855}"/>
    <dgm:cxn modelId="{68C082D1-31B5-42DF-A1A9-0615CE253D85}" type="presOf" srcId="{828BE49F-EE0C-49BF-ADA1-9E729B7CACA1}" destId="{22E84DC7-4C9B-418B-8833-DD3CCE5E5EC2}" srcOrd="0" destOrd="0" presId="urn:microsoft.com/office/officeart/2005/8/layout/default#1"/>
    <dgm:cxn modelId="{C0D31FE4-2EFC-4B5E-84F8-129C59F4A8FB}" srcId="{00B7190F-03E1-429B-B8FA-77243D546A73}" destId="{828BE49F-EE0C-49BF-ADA1-9E729B7CACA1}" srcOrd="5" destOrd="0" parTransId="{0A882263-FA35-461D-8AAC-0946CC1B18D3}" sibTransId="{53DA2A2E-0652-4645-8C0F-E493D9863349}"/>
    <dgm:cxn modelId="{084F97AE-8E95-41E2-966A-FDCD2CA016DE}" srcId="{00B7190F-03E1-429B-B8FA-77243D546A73}" destId="{C74E2309-819A-44F2-81DE-7FB514F58ADD}" srcOrd="1" destOrd="0" parTransId="{21CA9A50-A8FA-4E37-8CA7-2D89D809FA70}" sibTransId="{C744C2A5-8258-4996-B992-E82EC1A774B8}"/>
    <dgm:cxn modelId="{6907862B-E432-41D1-8111-A4A48EBA4609}" type="presOf" srcId="{692B6AF1-840B-4A11-9AD1-802998E054D3}" destId="{74DBE747-5B0C-4316-B354-4DB69E724833}" srcOrd="0" destOrd="0" presId="urn:microsoft.com/office/officeart/2005/8/layout/default#1"/>
    <dgm:cxn modelId="{D035D696-C0E6-4542-A3AF-252C79C0814E}" type="presOf" srcId="{B8AA13B1-90F0-4FBC-B480-E8C71645E06E}" destId="{5ADAE990-A9E7-4D07-B082-A8930AF535A4}" srcOrd="0" destOrd="0" presId="urn:microsoft.com/office/officeart/2005/8/layout/default#1"/>
    <dgm:cxn modelId="{11928F5C-8778-4F4D-B64B-D2581466F960}" type="presOf" srcId="{CF210FF7-32AE-480A-9EA9-06EC9F1FA142}" destId="{05712E17-3E42-4D4B-83E6-F7BB7469F72D}" srcOrd="0" destOrd="0" presId="urn:microsoft.com/office/officeart/2005/8/layout/default#1"/>
    <dgm:cxn modelId="{4C9D22A4-1025-4A9B-923D-37CDDB88CF1D}" type="presParOf" srcId="{3F674371-9B7E-4DA6-B4AB-B815BA44D234}" destId="{265EB50E-0B56-468D-9056-26A06D629921}" srcOrd="0" destOrd="0" presId="urn:microsoft.com/office/officeart/2005/8/layout/default#1"/>
    <dgm:cxn modelId="{9E5289E9-7A5F-4F7D-BD33-DE0967630DB4}" type="presParOf" srcId="{3F674371-9B7E-4DA6-B4AB-B815BA44D234}" destId="{8533294E-44BA-4E62-AE6E-C8B59FD5F518}" srcOrd="1" destOrd="0" presId="urn:microsoft.com/office/officeart/2005/8/layout/default#1"/>
    <dgm:cxn modelId="{36E9FBD4-057C-4FC2-92D4-3F7B380DE998}" type="presParOf" srcId="{3F674371-9B7E-4DA6-B4AB-B815BA44D234}" destId="{E00E35AB-CE67-4EA1-919D-9CC9CE42870D}" srcOrd="2" destOrd="0" presId="urn:microsoft.com/office/officeart/2005/8/layout/default#1"/>
    <dgm:cxn modelId="{03297009-4C87-4237-B3FF-27543A8CEBC0}" type="presParOf" srcId="{3F674371-9B7E-4DA6-B4AB-B815BA44D234}" destId="{EED2CBF3-CC87-434A-B72B-70FA4F5C01E8}" srcOrd="3" destOrd="0" presId="urn:microsoft.com/office/officeart/2005/8/layout/default#1"/>
    <dgm:cxn modelId="{70EB8AE8-EC3F-4B92-8609-F51D8DD88462}" type="presParOf" srcId="{3F674371-9B7E-4DA6-B4AB-B815BA44D234}" destId="{36BC54A0-2B13-4D78-938F-379D5E5C66C1}" srcOrd="4" destOrd="0" presId="urn:microsoft.com/office/officeart/2005/8/layout/default#1"/>
    <dgm:cxn modelId="{6738D1AA-EAF1-4A8D-BF84-A090EDB8CC87}" type="presParOf" srcId="{3F674371-9B7E-4DA6-B4AB-B815BA44D234}" destId="{6387AF89-8922-4D4E-A8A5-D59863C77B0E}" srcOrd="5" destOrd="0" presId="urn:microsoft.com/office/officeart/2005/8/layout/default#1"/>
    <dgm:cxn modelId="{7D272CEE-CEA2-4240-BFF8-761BC5BB9512}" type="presParOf" srcId="{3F674371-9B7E-4DA6-B4AB-B815BA44D234}" destId="{0524B313-65BA-4A32-8E17-2A3AE3EDB084}" srcOrd="6" destOrd="0" presId="urn:microsoft.com/office/officeart/2005/8/layout/default#1"/>
    <dgm:cxn modelId="{FED17442-8589-4744-8433-F4725769089B}" type="presParOf" srcId="{3F674371-9B7E-4DA6-B4AB-B815BA44D234}" destId="{36E535F7-AD66-45D4-AE62-88706C151CCB}" srcOrd="7" destOrd="0" presId="urn:microsoft.com/office/officeart/2005/8/layout/default#1"/>
    <dgm:cxn modelId="{2896CD45-2580-4FBA-8241-47D366892CBB}" type="presParOf" srcId="{3F674371-9B7E-4DA6-B4AB-B815BA44D234}" destId="{F078A146-BD87-46D0-BEB8-C4886AE5C1F9}" srcOrd="8" destOrd="0" presId="urn:microsoft.com/office/officeart/2005/8/layout/default#1"/>
    <dgm:cxn modelId="{BB1A0656-BB3C-46AD-8CAF-FE61B06E41D0}" type="presParOf" srcId="{3F674371-9B7E-4DA6-B4AB-B815BA44D234}" destId="{641C6D6E-0DA7-4007-89C9-16A5BD2ADE9B}" srcOrd="9" destOrd="0" presId="urn:microsoft.com/office/officeart/2005/8/layout/default#1"/>
    <dgm:cxn modelId="{7F47A1BF-0ADD-47DB-91A8-1C8D0706621F}" type="presParOf" srcId="{3F674371-9B7E-4DA6-B4AB-B815BA44D234}" destId="{22E84DC7-4C9B-418B-8833-DD3CCE5E5EC2}" srcOrd="10" destOrd="0" presId="urn:microsoft.com/office/officeart/2005/8/layout/default#1"/>
    <dgm:cxn modelId="{F4889A2E-946F-4E7E-98B1-EE3B67903F9B}" type="presParOf" srcId="{3F674371-9B7E-4DA6-B4AB-B815BA44D234}" destId="{984CFD6E-8FC2-4C22-BCEE-E6C70C9B52C7}" srcOrd="11" destOrd="0" presId="urn:microsoft.com/office/officeart/2005/8/layout/default#1"/>
    <dgm:cxn modelId="{A8AC8C04-032E-4ED5-B398-BA675545DB88}" type="presParOf" srcId="{3F674371-9B7E-4DA6-B4AB-B815BA44D234}" destId="{812C7C96-4DE3-480A-B838-47C563D427F4}" srcOrd="12" destOrd="0" presId="urn:microsoft.com/office/officeart/2005/8/layout/default#1"/>
    <dgm:cxn modelId="{79C85108-E273-4440-AD52-21C910596CC1}" type="presParOf" srcId="{3F674371-9B7E-4DA6-B4AB-B815BA44D234}" destId="{D283F40A-4769-4ADC-91EE-F273B69856CC}" srcOrd="13" destOrd="0" presId="urn:microsoft.com/office/officeart/2005/8/layout/default#1"/>
    <dgm:cxn modelId="{C8F4F4E1-0FF8-4268-9F2E-3FF71BD0562B}" type="presParOf" srcId="{3F674371-9B7E-4DA6-B4AB-B815BA44D234}" destId="{05712E17-3E42-4D4B-83E6-F7BB7469F72D}" srcOrd="14" destOrd="0" presId="urn:microsoft.com/office/officeart/2005/8/layout/default#1"/>
    <dgm:cxn modelId="{52C79329-FDC0-4017-9D09-F333CA0BC9F1}" type="presParOf" srcId="{3F674371-9B7E-4DA6-B4AB-B815BA44D234}" destId="{3E818D4C-822E-4B48-817B-A14F3950D0B8}" srcOrd="15" destOrd="0" presId="urn:microsoft.com/office/officeart/2005/8/layout/default#1"/>
    <dgm:cxn modelId="{408EDD08-7B24-4704-B7A7-CEBEBF538876}" type="presParOf" srcId="{3F674371-9B7E-4DA6-B4AB-B815BA44D234}" destId="{9178AA6C-643E-41AB-ADF3-1A0295B53798}" srcOrd="16" destOrd="0" presId="urn:microsoft.com/office/officeart/2005/8/layout/default#1"/>
    <dgm:cxn modelId="{C3E98998-1BBA-4880-B5F2-DC0495C49815}" type="presParOf" srcId="{3F674371-9B7E-4DA6-B4AB-B815BA44D234}" destId="{CC840718-3922-426C-B274-FE19A1E80D25}" srcOrd="17" destOrd="0" presId="urn:microsoft.com/office/officeart/2005/8/layout/default#1"/>
    <dgm:cxn modelId="{A9FE15DB-5612-4743-9487-9041D6777A5D}" type="presParOf" srcId="{3F674371-9B7E-4DA6-B4AB-B815BA44D234}" destId="{74DBE747-5B0C-4316-B354-4DB69E724833}" srcOrd="18" destOrd="0" presId="urn:microsoft.com/office/officeart/2005/8/layout/default#1"/>
    <dgm:cxn modelId="{695F9F44-5567-4F73-ABC0-3D25057B930F}" type="presParOf" srcId="{3F674371-9B7E-4DA6-B4AB-B815BA44D234}" destId="{2B5B53A8-711F-4242-92A0-9680D8B18DB6}" srcOrd="19" destOrd="0" presId="urn:microsoft.com/office/officeart/2005/8/layout/default#1"/>
    <dgm:cxn modelId="{714A277E-B67F-4B8A-A81B-C9C7DC084504}" type="presParOf" srcId="{3F674371-9B7E-4DA6-B4AB-B815BA44D234}" destId="{5ADAE990-A9E7-4D07-B082-A8930AF535A4}" srcOrd="20" destOrd="0" presId="urn:microsoft.com/office/officeart/2005/8/layout/default#1"/>
    <dgm:cxn modelId="{83793D0D-2187-4D5F-97BA-716EAAC2A61A}" type="presParOf" srcId="{3F674371-9B7E-4DA6-B4AB-B815BA44D234}" destId="{430EA5CF-D213-4633-914D-36D06296F56E}" srcOrd="21" destOrd="0" presId="urn:microsoft.com/office/officeart/2005/8/layout/default#1"/>
    <dgm:cxn modelId="{F71D3E0C-F342-4B22-8335-2C74B446FFEA}" type="presParOf" srcId="{3F674371-9B7E-4DA6-B4AB-B815BA44D234}" destId="{AEE53CF3-315A-48FB-BC03-5FED6F05B1F7}" srcOrd="2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641FA4-6430-497C-9BFD-F3AEC099C9D1}">
      <dsp:nvSpPr>
        <dsp:cNvPr id="0" name=""/>
        <dsp:cNvSpPr/>
      </dsp:nvSpPr>
      <dsp:spPr>
        <a:xfrm>
          <a:off x="2443758" y="1397935"/>
          <a:ext cx="1629172" cy="162917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50CD743-A0C8-44C8-BE16-961B78336D54}">
      <dsp:nvSpPr>
        <dsp:cNvPr id="0" name=""/>
        <dsp:cNvSpPr/>
      </dsp:nvSpPr>
      <dsp:spPr>
        <a:xfrm>
          <a:off x="2270789" y="391248"/>
          <a:ext cx="1889839" cy="109387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1" i="0" u="none" strike="noStrike" kern="1200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14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1" i="0" u="none" strike="noStrike" kern="1200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государственных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1" i="0" u="none" strike="noStrike" kern="1200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 детских садов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2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sp:txBody>
      <dsp:txXfrm>
        <a:off x="2270789" y="391248"/>
        <a:ext cx="1889839" cy="1093872"/>
      </dsp:txXfrm>
    </dsp:sp>
    <dsp:sp modelId="{D67B5F9A-5F72-416B-A2C6-A56E19B249A2}">
      <dsp:nvSpPr>
        <dsp:cNvPr id="0" name=""/>
        <dsp:cNvSpPr/>
      </dsp:nvSpPr>
      <dsp:spPr>
        <a:xfrm>
          <a:off x="3063495" y="1848052"/>
          <a:ext cx="1629172" cy="162917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48F4E93-6D13-4833-941E-D428094C48BF}">
      <dsp:nvSpPr>
        <dsp:cNvPr id="0" name=""/>
        <dsp:cNvSpPr/>
      </dsp:nvSpPr>
      <dsp:spPr>
        <a:xfrm>
          <a:off x="4429686" y="1305196"/>
          <a:ext cx="1694338" cy="118696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1" i="0" u="none" strike="noStrike" kern="1200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1 дошкольный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1" i="0" u="none" strike="noStrike" kern="1200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 (коррекционный)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1" i="0" u="none" strike="noStrike" kern="1200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детский дом</a:t>
          </a:r>
        </a:p>
      </dsp:txBody>
      <dsp:txXfrm>
        <a:off x="4429686" y="1305196"/>
        <a:ext cx="1694338" cy="1186968"/>
      </dsp:txXfrm>
    </dsp:sp>
    <dsp:sp modelId="{70D6FF4E-742D-4244-8C15-7A5AE5D0827E}">
      <dsp:nvSpPr>
        <dsp:cNvPr id="0" name=""/>
        <dsp:cNvSpPr/>
      </dsp:nvSpPr>
      <dsp:spPr>
        <a:xfrm>
          <a:off x="2826939" y="2576990"/>
          <a:ext cx="1629172" cy="162917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F9AAED3-E5B6-41F1-A8FE-1BC69051F11B}">
      <dsp:nvSpPr>
        <dsp:cNvPr id="0" name=""/>
        <dsp:cNvSpPr/>
      </dsp:nvSpPr>
      <dsp:spPr>
        <a:xfrm>
          <a:off x="4264663" y="2914111"/>
          <a:ext cx="1694338" cy="118696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более 190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 муниципальных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детских садов, имеющих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специализированные группы</a:t>
          </a:r>
        </a:p>
      </dsp:txBody>
      <dsp:txXfrm>
        <a:off x="4264663" y="2914111"/>
        <a:ext cx="1694338" cy="1186968"/>
      </dsp:txXfrm>
    </dsp:sp>
    <dsp:sp modelId="{72DC491C-58D6-4D4B-90E4-A213DD3D2BA4}">
      <dsp:nvSpPr>
        <dsp:cNvPr id="0" name=""/>
        <dsp:cNvSpPr/>
      </dsp:nvSpPr>
      <dsp:spPr>
        <a:xfrm>
          <a:off x="2060576" y="2576990"/>
          <a:ext cx="1629172" cy="162917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969DFEE-C0AA-4B32-806F-B7905FA1A97C}">
      <dsp:nvSpPr>
        <dsp:cNvPr id="0" name=""/>
        <dsp:cNvSpPr/>
      </dsp:nvSpPr>
      <dsp:spPr>
        <a:xfrm>
          <a:off x="303212" y="2745359"/>
          <a:ext cx="1694338" cy="118696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0" i="0" u="none" strike="noStrike" kern="1200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kumimoji="0" lang="ru-RU" sz="1500" b="1" i="0" u="none" strike="noStrike" kern="1200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более 6 тыс.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1" i="0" u="none" strike="noStrike" kern="1200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детей с ограниченными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1" i="0" u="none" strike="noStrike" kern="1200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возможностями здоровья</a:t>
          </a:r>
        </a:p>
      </dsp:txBody>
      <dsp:txXfrm>
        <a:off x="303212" y="2745359"/>
        <a:ext cx="1694338" cy="1186968"/>
      </dsp:txXfrm>
    </dsp:sp>
    <dsp:sp modelId="{A2268E54-C094-49D1-AFC3-742C92E8A5A1}">
      <dsp:nvSpPr>
        <dsp:cNvPr id="0" name=""/>
        <dsp:cNvSpPr/>
      </dsp:nvSpPr>
      <dsp:spPr>
        <a:xfrm>
          <a:off x="1824020" y="1848052"/>
          <a:ext cx="1629172" cy="162917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CB0816C-BD28-473D-B2A7-ADAB2D442504}">
      <dsp:nvSpPr>
        <dsp:cNvPr id="0" name=""/>
        <dsp:cNvSpPr/>
      </dsp:nvSpPr>
      <dsp:spPr>
        <a:xfrm>
          <a:off x="219078" y="1305196"/>
          <a:ext cx="1694338" cy="118696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0" i="0" u="none" strike="noStrike" kern="1200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kumimoji="0" lang="ru-RU" sz="1500" b="1" i="0" u="none" strike="noStrike" kern="1200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более 850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1" i="0" u="none" strike="noStrike" kern="1200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 детей-инвалидов</a:t>
          </a:r>
        </a:p>
      </dsp:txBody>
      <dsp:txXfrm>
        <a:off x="219078" y="1305196"/>
        <a:ext cx="1694338" cy="11869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79E8FF-0844-4041-800D-1996DBBA00A6}">
      <dsp:nvSpPr>
        <dsp:cNvPr id="0" name=""/>
        <dsp:cNvSpPr/>
      </dsp:nvSpPr>
      <dsp:spPr>
        <a:xfrm>
          <a:off x="5688622" y="3096336"/>
          <a:ext cx="2347748" cy="15208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228600" lvl="1" indent="-228600" algn="ctr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49 человек</a:t>
          </a:r>
          <a:endParaRPr lang="ru-RU" sz="25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426353" y="3509945"/>
        <a:ext cx="1576610" cy="1073792"/>
      </dsp:txXfrm>
    </dsp:sp>
    <dsp:sp modelId="{0D318AAF-9A93-45CF-AC73-8F941012BDAE}">
      <dsp:nvSpPr>
        <dsp:cNvPr id="0" name=""/>
        <dsp:cNvSpPr/>
      </dsp:nvSpPr>
      <dsp:spPr>
        <a:xfrm>
          <a:off x="921861" y="3312367"/>
          <a:ext cx="2692797" cy="13767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161 человек</a:t>
          </a:r>
          <a:endParaRPr lang="ru-RU" sz="20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52105" y="3686808"/>
        <a:ext cx="1824470" cy="972103"/>
      </dsp:txXfrm>
    </dsp:sp>
    <dsp:sp modelId="{EBD94C77-C91F-4584-AD87-DFCC903942C4}">
      <dsp:nvSpPr>
        <dsp:cNvPr id="0" name=""/>
        <dsp:cNvSpPr/>
      </dsp:nvSpPr>
      <dsp:spPr>
        <a:xfrm>
          <a:off x="5112132" y="0"/>
          <a:ext cx="2347748" cy="15208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228600" lvl="1" indent="-228600" algn="ctr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188 человек</a:t>
          </a:r>
          <a:endParaRPr lang="ru-RU" sz="25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849864" y="33407"/>
        <a:ext cx="1576610" cy="1073792"/>
      </dsp:txXfrm>
    </dsp:sp>
    <dsp:sp modelId="{EE258E99-DE48-4B2B-89D2-40B169755CA7}">
      <dsp:nvSpPr>
        <dsp:cNvPr id="0" name=""/>
        <dsp:cNvSpPr/>
      </dsp:nvSpPr>
      <dsp:spPr>
        <a:xfrm>
          <a:off x="1281594" y="0"/>
          <a:ext cx="2347748" cy="15208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228600" lvl="1" indent="-228600" algn="ctr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149 человек</a:t>
          </a:r>
          <a:endParaRPr lang="ru-RU" sz="25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315001" y="33407"/>
        <a:ext cx="1576610" cy="1073792"/>
      </dsp:txXfrm>
    </dsp:sp>
    <dsp:sp modelId="{F6073D6B-BEB1-4095-9E7B-2F3749EBF448}">
      <dsp:nvSpPr>
        <dsp:cNvPr id="0" name=""/>
        <dsp:cNvSpPr/>
      </dsp:nvSpPr>
      <dsp:spPr>
        <a:xfrm>
          <a:off x="2016227" y="295372"/>
          <a:ext cx="2383601" cy="2008888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Программы профессиональной подготовки</a:t>
          </a:r>
          <a:endParaRPr lang="ru-RU" sz="14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14368" y="883762"/>
        <a:ext cx="1685460" cy="1420498"/>
      </dsp:txXfrm>
    </dsp:sp>
    <dsp:sp modelId="{41922B93-F9DC-46C9-BF33-751BA3F3C636}">
      <dsp:nvSpPr>
        <dsp:cNvPr id="0" name=""/>
        <dsp:cNvSpPr/>
      </dsp:nvSpPr>
      <dsp:spPr>
        <a:xfrm rot="5400000">
          <a:off x="4795870" y="28654"/>
          <a:ext cx="2008888" cy="2527629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Программы подготовки квалифицированных рабочих (служащих)</a:t>
          </a:r>
          <a:endParaRPr lang="ru-RU" sz="14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4536500" y="876415"/>
        <a:ext cx="1787304" cy="1420498"/>
      </dsp:txXfrm>
    </dsp:sp>
    <dsp:sp modelId="{A5A0D068-FBD4-49F6-BDCB-CE5965A756AB}">
      <dsp:nvSpPr>
        <dsp:cNvPr id="0" name=""/>
        <dsp:cNvSpPr/>
      </dsp:nvSpPr>
      <dsp:spPr>
        <a:xfrm rot="10800000">
          <a:off x="4536499" y="2448277"/>
          <a:ext cx="2527629" cy="2023560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Программы высшего образования</a:t>
          </a:r>
          <a:endParaRPr lang="ru-RU" sz="14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4536499" y="2448277"/>
        <a:ext cx="1787304" cy="1430873"/>
      </dsp:txXfrm>
    </dsp:sp>
    <dsp:sp modelId="{65C525BD-1AD1-457F-9E47-6B64DA937FE4}">
      <dsp:nvSpPr>
        <dsp:cNvPr id="0" name=""/>
        <dsp:cNvSpPr/>
      </dsp:nvSpPr>
      <dsp:spPr>
        <a:xfrm rot="16200000">
          <a:off x="2203594" y="2260910"/>
          <a:ext cx="2008867" cy="2383601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Программы подготовки специалистов среднего звена </a:t>
          </a:r>
          <a:endParaRPr lang="ru-RU" sz="14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2714369" y="2448277"/>
        <a:ext cx="1685460" cy="1420483"/>
      </dsp:txXfrm>
    </dsp:sp>
    <dsp:sp modelId="{D323975E-E0A9-4A4A-8DBC-E6C14D884EA1}">
      <dsp:nvSpPr>
        <dsp:cNvPr id="0" name=""/>
        <dsp:cNvSpPr/>
      </dsp:nvSpPr>
      <dsp:spPr>
        <a:xfrm>
          <a:off x="3929224" y="1948536"/>
          <a:ext cx="710502" cy="617828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E404528-7D71-48B1-B514-A36CC5FE3F46}">
      <dsp:nvSpPr>
        <dsp:cNvPr id="0" name=""/>
        <dsp:cNvSpPr/>
      </dsp:nvSpPr>
      <dsp:spPr>
        <a:xfrm rot="10800000">
          <a:off x="3929224" y="2186162"/>
          <a:ext cx="710502" cy="617828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5EB50E-0B56-468D-9056-26A06D629921}">
      <dsp:nvSpPr>
        <dsp:cNvPr id="0" name=""/>
        <dsp:cNvSpPr/>
      </dsp:nvSpPr>
      <dsp:spPr>
        <a:xfrm>
          <a:off x="2383" y="320825"/>
          <a:ext cx="1891194" cy="113471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«Повар»</a:t>
          </a:r>
          <a:endParaRPr lang="ru-RU" sz="15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83" y="320825"/>
        <a:ext cx="1891194" cy="1134716"/>
      </dsp:txXfrm>
    </dsp:sp>
    <dsp:sp modelId="{089CFB81-C31D-4F57-B8BA-D0AFFACA1EFB}">
      <dsp:nvSpPr>
        <dsp:cNvPr id="0" name=""/>
        <dsp:cNvSpPr/>
      </dsp:nvSpPr>
      <dsp:spPr>
        <a:xfrm>
          <a:off x="2082697" y="320825"/>
          <a:ext cx="1891194" cy="1134716"/>
        </a:xfrm>
        <a:prstGeom prst="rect">
          <a:avLst/>
        </a:prstGeom>
        <a:gradFill rotWithShape="0">
          <a:gsLst>
            <a:gs pos="0">
              <a:schemeClr val="accent4">
                <a:hueOff val="-151100"/>
                <a:satOff val="-648"/>
                <a:lumOff val="856"/>
                <a:alphaOff val="0"/>
                <a:tint val="96000"/>
                <a:lumMod val="100000"/>
              </a:schemeClr>
            </a:gs>
            <a:gs pos="78000">
              <a:schemeClr val="accent4">
                <a:hueOff val="-151100"/>
                <a:satOff val="-648"/>
                <a:lumOff val="856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«Оператор электронно-вычислительных и вычислительных машин»</a:t>
          </a:r>
          <a:endParaRPr lang="ru-RU" sz="15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82697" y="320825"/>
        <a:ext cx="1891194" cy="1134716"/>
      </dsp:txXfrm>
    </dsp:sp>
    <dsp:sp modelId="{36BC54A0-2B13-4D78-938F-379D5E5C66C1}">
      <dsp:nvSpPr>
        <dsp:cNvPr id="0" name=""/>
        <dsp:cNvSpPr/>
      </dsp:nvSpPr>
      <dsp:spPr>
        <a:xfrm>
          <a:off x="4163011" y="320825"/>
          <a:ext cx="1891194" cy="1134716"/>
        </a:xfrm>
        <a:prstGeom prst="rect">
          <a:avLst/>
        </a:prstGeom>
        <a:gradFill rotWithShape="0">
          <a:gsLst>
            <a:gs pos="0">
              <a:schemeClr val="accent4">
                <a:hueOff val="-302201"/>
                <a:satOff val="-1295"/>
                <a:lumOff val="1711"/>
                <a:alphaOff val="0"/>
                <a:tint val="96000"/>
                <a:lumMod val="100000"/>
              </a:schemeClr>
            </a:gs>
            <a:gs pos="78000">
              <a:schemeClr val="accent4">
                <a:hueOff val="-302201"/>
                <a:satOff val="-1295"/>
                <a:lumOff val="1711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«Столяр строительный»</a:t>
          </a:r>
          <a:endParaRPr lang="ru-RU" sz="15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63011" y="320825"/>
        <a:ext cx="1891194" cy="1134716"/>
      </dsp:txXfrm>
    </dsp:sp>
    <dsp:sp modelId="{0524B313-65BA-4A32-8E17-2A3AE3EDB084}">
      <dsp:nvSpPr>
        <dsp:cNvPr id="0" name=""/>
        <dsp:cNvSpPr/>
      </dsp:nvSpPr>
      <dsp:spPr>
        <a:xfrm>
          <a:off x="6243325" y="320825"/>
          <a:ext cx="1891194" cy="1134716"/>
        </a:xfrm>
        <a:prstGeom prst="rect">
          <a:avLst/>
        </a:prstGeom>
        <a:gradFill rotWithShape="0">
          <a:gsLst>
            <a:gs pos="0">
              <a:schemeClr val="accent4">
                <a:hueOff val="-453301"/>
                <a:satOff val="-1943"/>
                <a:lumOff val="2567"/>
                <a:alphaOff val="0"/>
                <a:tint val="96000"/>
                <a:lumMod val="100000"/>
              </a:schemeClr>
            </a:gs>
            <a:gs pos="78000">
              <a:schemeClr val="accent4">
                <a:hueOff val="-453301"/>
                <a:satOff val="-1943"/>
                <a:lumOff val="256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«Штукатур»</a:t>
          </a:r>
          <a:endParaRPr lang="ru-RU" sz="15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243325" y="320825"/>
        <a:ext cx="1891194" cy="1134716"/>
      </dsp:txXfrm>
    </dsp:sp>
    <dsp:sp modelId="{F078A146-BD87-46D0-BEB8-C4886AE5C1F9}">
      <dsp:nvSpPr>
        <dsp:cNvPr id="0" name=""/>
        <dsp:cNvSpPr/>
      </dsp:nvSpPr>
      <dsp:spPr>
        <a:xfrm>
          <a:off x="2383" y="1644661"/>
          <a:ext cx="1891194" cy="1134716"/>
        </a:xfrm>
        <a:prstGeom prst="rect">
          <a:avLst/>
        </a:prstGeom>
        <a:gradFill rotWithShape="0">
          <a:gsLst>
            <a:gs pos="0">
              <a:schemeClr val="accent4">
                <a:hueOff val="-604401"/>
                <a:satOff val="-2591"/>
                <a:lumOff val="3423"/>
                <a:alphaOff val="0"/>
                <a:tint val="96000"/>
                <a:lumMod val="100000"/>
              </a:schemeClr>
            </a:gs>
            <a:gs pos="78000">
              <a:schemeClr val="accent4">
                <a:hueOff val="-604401"/>
                <a:satOff val="-2591"/>
                <a:lumOff val="3423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«Каменщик»</a:t>
          </a:r>
          <a:endParaRPr lang="ru-RU" sz="15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83" y="1644661"/>
        <a:ext cx="1891194" cy="1134716"/>
      </dsp:txXfrm>
    </dsp:sp>
    <dsp:sp modelId="{22E84DC7-4C9B-418B-8833-DD3CCE5E5EC2}">
      <dsp:nvSpPr>
        <dsp:cNvPr id="0" name=""/>
        <dsp:cNvSpPr/>
      </dsp:nvSpPr>
      <dsp:spPr>
        <a:xfrm>
          <a:off x="2082697" y="1644661"/>
          <a:ext cx="1891194" cy="1134716"/>
        </a:xfrm>
        <a:prstGeom prst="rect">
          <a:avLst/>
        </a:prstGeom>
        <a:gradFill rotWithShape="0">
          <a:gsLst>
            <a:gs pos="0">
              <a:schemeClr val="accent4">
                <a:hueOff val="-755502"/>
                <a:satOff val="-3238"/>
                <a:lumOff val="4278"/>
                <a:alphaOff val="0"/>
                <a:tint val="96000"/>
                <a:lumMod val="100000"/>
              </a:schemeClr>
            </a:gs>
            <a:gs pos="78000">
              <a:schemeClr val="accent4">
                <a:hueOff val="-755502"/>
                <a:satOff val="-3238"/>
                <a:lumOff val="4278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«Облицовщик-плиточник»</a:t>
          </a:r>
          <a:endParaRPr lang="ru-RU" sz="15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82697" y="1644661"/>
        <a:ext cx="1891194" cy="1134716"/>
      </dsp:txXfrm>
    </dsp:sp>
    <dsp:sp modelId="{812C7C96-4DE3-480A-B838-47C563D427F4}">
      <dsp:nvSpPr>
        <dsp:cNvPr id="0" name=""/>
        <dsp:cNvSpPr/>
      </dsp:nvSpPr>
      <dsp:spPr>
        <a:xfrm>
          <a:off x="4163011" y="1644661"/>
          <a:ext cx="1891194" cy="1134716"/>
        </a:xfrm>
        <a:prstGeom prst="rect">
          <a:avLst/>
        </a:prstGeom>
        <a:gradFill rotWithShape="0">
          <a:gsLst>
            <a:gs pos="0">
              <a:schemeClr val="accent4">
                <a:hueOff val="-906602"/>
                <a:satOff val="-3886"/>
                <a:lumOff val="5134"/>
                <a:alphaOff val="0"/>
                <a:tint val="96000"/>
                <a:lumMod val="100000"/>
              </a:schemeClr>
            </a:gs>
            <a:gs pos="78000">
              <a:schemeClr val="accent4">
                <a:hueOff val="-906602"/>
                <a:satOff val="-3886"/>
                <a:lumOff val="5134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«Портной»</a:t>
          </a:r>
          <a:endParaRPr lang="ru-RU" sz="15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63011" y="1644661"/>
        <a:ext cx="1891194" cy="1134716"/>
      </dsp:txXfrm>
    </dsp:sp>
    <dsp:sp modelId="{05712E17-3E42-4D4B-83E6-F7BB7469F72D}">
      <dsp:nvSpPr>
        <dsp:cNvPr id="0" name=""/>
        <dsp:cNvSpPr/>
      </dsp:nvSpPr>
      <dsp:spPr>
        <a:xfrm>
          <a:off x="6243325" y="1644661"/>
          <a:ext cx="1891194" cy="1134716"/>
        </a:xfrm>
        <a:prstGeom prst="rect">
          <a:avLst/>
        </a:prstGeom>
        <a:gradFill rotWithShape="0">
          <a:gsLst>
            <a:gs pos="0">
              <a:schemeClr val="accent4">
                <a:hueOff val="-1057702"/>
                <a:satOff val="-4533"/>
                <a:lumOff val="5989"/>
                <a:alphaOff val="0"/>
                <a:tint val="96000"/>
                <a:lumMod val="100000"/>
              </a:schemeClr>
            </a:gs>
            <a:gs pos="78000">
              <a:schemeClr val="accent4">
                <a:hueOff val="-1057702"/>
                <a:satOff val="-4533"/>
                <a:lumOff val="598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«Изготовитель пищевых полуфабрикатов»</a:t>
          </a:r>
          <a:endParaRPr lang="ru-RU" sz="15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243325" y="1644661"/>
        <a:ext cx="1891194" cy="1134716"/>
      </dsp:txXfrm>
    </dsp:sp>
    <dsp:sp modelId="{9178AA6C-643E-41AB-ADF3-1A0295B53798}">
      <dsp:nvSpPr>
        <dsp:cNvPr id="0" name=""/>
        <dsp:cNvSpPr/>
      </dsp:nvSpPr>
      <dsp:spPr>
        <a:xfrm>
          <a:off x="2383" y="2968497"/>
          <a:ext cx="1891194" cy="1134716"/>
        </a:xfrm>
        <a:prstGeom prst="rect">
          <a:avLst/>
        </a:prstGeom>
        <a:gradFill rotWithShape="0">
          <a:gsLst>
            <a:gs pos="0">
              <a:schemeClr val="accent4">
                <a:hueOff val="-1208802"/>
                <a:satOff val="-5181"/>
                <a:lumOff val="6845"/>
                <a:alphaOff val="0"/>
                <a:tint val="96000"/>
                <a:lumMod val="100000"/>
              </a:schemeClr>
            </a:gs>
            <a:gs pos="78000">
              <a:schemeClr val="accent4">
                <a:hueOff val="-1208802"/>
                <a:satOff val="-5181"/>
                <a:lumOff val="6845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«Кондитер (общественное питание)»</a:t>
          </a:r>
          <a:endParaRPr lang="ru-RU" sz="15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83" y="2968497"/>
        <a:ext cx="1891194" cy="1134716"/>
      </dsp:txXfrm>
    </dsp:sp>
    <dsp:sp modelId="{74DBE747-5B0C-4316-B354-4DB69E724833}">
      <dsp:nvSpPr>
        <dsp:cNvPr id="0" name=""/>
        <dsp:cNvSpPr/>
      </dsp:nvSpPr>
      <dsp:spPr>
        <a:xfrm>
          <a:off x="2082697" y="2968497"/>
          <a:ext cx="1891194" cy="1134716"/>
        </a:xfrm>
        <a:prstGeom prst="rect">
          <a:avLst/>
        </a:prstGeom>
        <a:gradFill rotWithShape="0">
          <a:gsLst>
            <a:gs pos="0">
              <a:schemeClr val="accent4">
                <a:hueOff val="-1359903"/>
                <a:satOff val="-5829"/>
                <a:lumOff val="7701"/>
                <a:alphaOff val="0"/>
                <a:tint val="96000"/>
                <a:lumMod val="100000"/>
              </a:schemeClr>
            </a:gs>
            <a:gs pos="78000">
              <a:schemeClr val="accent4">
                <a:hueOff val="-1359903"/>
                <a:satOff val="-5829"/>
                <a:lumOff val="7701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«Маляр»</a:t>
          </a:r>
          <a:endParaRPr lang="ru-RU" sz="15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82697" y="2968497"/>
        <a:ext cx="1891194" cy="1134716"/>
      </dsp:txXfrm>
    </dsp:sp>
    <dsp:sp modelId="{5ADAE990-A9E7-4D07-B082-A8930AF535A4}">
      <dsp:nvSpPr>
        <dsp:cNvPr id="0" name=""/>
        <dsp:cNvSpPr/>
      </dsp:nvSpPr>
      <dsp:spPr>
        <a:xfrm>
          <a:off x="4163011" y="2968497"/>
          <a:ext cx="1891194" cy="1134716"/>
        </a:xfrm>
        <a:prstGeom prst="rect">
          <a:avLst/>
        </a:prstGeom>
        <a:gradFill rotWithShape="0">
          <a:gsLst>
            <a:gs pos="0">
              <a:schemeClr val="accent4">
                <a:hueOff val="-1511003"/>
                <a:satOff val="-6476"/>
                <a:lumOff val="8556"/>
                <a:alphaOff val="0"/>
                <a:tint val="96000"/>
                <a:lumMod val="100000"/>
              </a:schemeClr>
            </a:gs>
            <a:gs pos="78000">
              <a:schemeClr val="accent4">
                <a:hueOff val="-1511003"/>
                <a:satOff val="-6476"/>
                <a:lumOff val="8556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«Пекарь»</a:t>
          </a:r>
          <a:endParaRPr lang="ru-RU" sz="15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63011" y="2968497"/>
        <a:ext cx="1891194" cy="1134716"/>
      </dsp:txXfrm>
    </dsp:sp>
    <dsp:sp modelId="{AEE53CF3-315A-48FB-BC03-5FED6F05B1F7}">
      <dsp:nvSpPr>
        <dsp:cNvPr id="0" name=""/>
        <dsp:cNvSpPr/>
      </dsp:nvSpPr>
      <dsp:spPr>
        <a:xfrm>
          <a:off x="6243325" y="2968497"/>
          <a:ext cx="1891194" cy="1134716"/>
        </a:xfrm>
        <a:prstGeom prst="rect">
          <a:avLst/>
        </a:prstGeom>
        <a:gradFill rotWithShape="0">
          <a:gsLst>
            <a:gs pos="0">
              <a:schemeClr val="accent4">
                <a:hueOff val="-1662103"/>
                <a:satOff val="-7124"/>
                <a:lumOff val="9412"/>
                <a:alphaOff val="0"/>
                <a:tint val="96000"/>
                <a:lumMod val="100000"/>
              </a:schemeClr>
            </a:gs>
            <a:gs pos="78000">
              <a:schemeClr val="accent4">
                <a:hueOff val="-1662103"/>
                <a:satOff val="-7124"/>
                <a:lumOff val="9412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«Слесарь-сантехник»</a:t>
          </a:r>
          <a:endParaRPr lang="ru-RU" sz="15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243325" y="2968497"/>
        <a:ext cx="1891194" cy="11347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5EB50E-0B56-468D-9056-26A06D629921}">
      <dsp:nvSpPr>
        <dsp:cNvPr id="0" name=""/>
        <dsp:cNvSpPr/>
      </dsp:nvSpPr>
      <dsp:spPr>
        <a:xfrm>
          <a:off x="0" y="288032"/>
          <a:ext cx="1891194" cy="113471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«Программирование в компьютерных системах»</a:t>
          </a:r>
          <a:endParaRPr lang="ru-RU" sz="15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88032"/>
        <a:ext cx="1891194" cy="1134716"/>
      </dsp:txXfrm>
    </dsp:sp>
    <dsp:sp modelId="{E00E35AB-CE67-4EA1-919D-9CC9CE42870D}">
      <dsp:nvSpPr>
        <dsp:cNvPr id="0" name=""/>
        <dsp:cNvSpPr/>
      </dsp:nvSpPr>
      <dsp:spPr>
        <a:xfrm>
          <a:off x="2082697" y="320825"/>
          <a:ext cx="1891194" cy="113471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«Информационные системы (по отраслям)»</a:t>
          </a:r>
          <a:endParaRPr lang="ru-RU" sz="15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82697" y="320825"/>
        <a:ext cx="1891194" cy="1134716"/>
      </dsp:txXfrm>
    </dsp:sp>
    <dsp:sp modelId="{36BC54A0-2B13-4D78-938F-379D5E5C66C1}">
      <dsp:nvSpPr>
        <dsp:cNvPr id="0" name=""/>
        <dsp:cNvSpPr/>
      </dsp:nvSpPr>
      <dsp:spPr>
        <a:xfrm>
          <a:off x="4163011" y="320825"/>
          <a:ext cx="1891194" cy="113471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«Технология бродильных производств и виноделие»</a:t>
          </a:r>
          <a:endParaRPr lang="ru-RU" sz="15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63011" y="320825"/>
        <a:ext cx="1891194" cy="1134716"/>
      </dsp:txXfrm>
    </dsp:sp>
    <dsp:sp modelId="{0524B313-65BA-4A32-8E17-2A3AE3EDB084}">
      <dsp:nvSpPr>
        <dsp:cNvPr id="0" name=""/>
        <dsp:cNvSpPr/>
      </dsp:nvSpPr>
      <dsp:spPr>
        <a:xfrm>
          <a:off x="6245709" y="360041"/>
          <a:ext cx="1891194" cy="113471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«Экономика и бухгалтерский учет (по отраслям)»</a:t>
          </a:r>
          <a:endParaRPr lang="ru-RU" sz="15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245709" y="360041"/>
        <a:ext cx="1891194" cy="1134716"/>
      </dsp:txXfrm>
    </dsp:sp>
    <dsp:sp modelId="{F078A146-BD87-46D0-BEB8-C4886AE5C1F9}">
      <dsp:nvSpPr>
        <dsp:cNvPr id="0" name=""/>
        <dsp:cNvSpPr/>
      </dsp:nvSpPr>
      <dsp:spPr>
        <a:xfrm>
          <a:off x="2383" y="1644661"/>
          <a:ext cx="1891194" cy="113471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«Электрические станции, сети и системы»</a:t>
          </a:r>
          <a:endParaRPr lang="ru-RU" sz="15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83" y="1644661"/>
        <a:ext cx="1891194" cy="1134716"/>
      </dsp:txXfrm>
    </dsp:sp>
    <dsp:sp modelId="{22E84DC7-4C9B-418B-8833-DD3CCE5E5EC2}">
      <dsp:nvSpPr>
        <dsp:cNvPr id="0" name=""/>
        <dsp:cNvSpPr/>
      </dsp:nvSpPr>
      <dsp:spPr>
        <a:xfrm>
          <a:off x="2082697" y="1644661"/>
          <a:ext cx="1891194" cy="113471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«Монтаж и эксплуатация линий электропередачи»</a:t>
          </a:r>
          <a:endParaRPr lang="ru-RU" sz="15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82697" y="1644661"/>
        <a:ext cx="1891194" cy="1134716"/>
      </dsp:txXfrm>
    </dsp:sp>
    <dsp:sp modelId="{812C7C96-4DE3-480A-B838-47C563D427F4}">
      <dsp:nvSpPr>
        <dsp:cNvPr id="0" name=""/>
        <dsp:cNvSpPr/>
      </dsp:nvSpPr>
      <dsp:spPr>
        <a:xfrm>
          <a:off x="4163011" y="1644661"/>
          <a:ext cx="1891194" cy="113471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«Дошкольное образование»</a:t>
          </a:r>
          <a:endParaRPr lang="ru-RU" sz="15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63011" y="1644661"/>
        <a:ext cx="1891194" cy="1134716"/>
      </dsp:txXfrm>
    </dsp:sp>
    <dsp:sp modelId="{05712E17-3E42-4D4B-83E6-F7BB7469F72D}">
      <dsp:nvSpPr>
        <dsp:cNvPr id="0" name=""/>
        <dsp:cNvSpPr/>
      </dsp:nvSpPr>
      <dsp:spPr>
        <a:xfrm>
          <a:off x="6243325" y="1644661"/>
          <a:ext cx="1891194" cy="113471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«Преподавание в начальных классах»</a:t>
          </a:r>
          <a:endParaRPr lang="ru-RU" sz="15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243325" y="1644661"/>
        <a:ext cx="1891194" cy="1134716"/>
      </dsp:txXfrm>
    </dsp:sp>
    <dsp:sp modelId="{9178AA6C-643E-41AB-ADF3-1A0295B53798}">
      <dsp:nvSpPr>
        <dsp:cNvPr id="0" name=""/>
        <dsp:cNvSpPr/>
      </dsp:nvSpPr>
      <dsp:spPr>
        <a:xfrm>
          <a:off x="2383" y="2968497"/>
          <a:ext cx="1891194" cy="113471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«Прикладная информатика»</a:t>
          </a:r>
          <a:endParaRPr lang="ru-RU" sz="15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83" y="2968497"/>
        <a:ext cx="1891194" cy="1134716"/>
      </dsp:txXfrm>
    </dsp:sp>
    <dsp:sp modelId="{74DBE747-5B0C-4316-B354-4DB69E724833}">
      <dsp:nvSpPr>
        <dsp:cNvPr id="0" name=""/>
        <dsp:cNvSpPr/>
      </dsp:nvSpPr>
      <dsp:spPr>
        <a:xfrm>
          <a:off x="2082697" y="2968497"/>
          <a:ext cx="1891194" cy="113471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«Техническое обслуживание и ремонт автомобильного транспорта»</a:t>
          </a:r>
          <a:endParaRPr lang="ru-RU" sz="15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82697" y="2968497"/>
        <a:ext cx="1891194" cy="1134716"/>
      </dsp:txXfrm>
    </dsp:sp>
    <dsp:sp modelId="{5ADAE990-A9E7-4D07-B082-A8930AF535A4}">
      <dsp:nvSpPr>
        <dsp:cNvPr id="0" name=""/>
        <dsp:cNvSpPr/>
      </dsp:nvSpPr>
      <dsp:spPr>
        <a:xfrm>
          <a:off x="4163011" y="2968497"/>
          <a:ext cx="1891194" cy="113471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«Конструирование, моделирование и технология швейных изделий»</a:t>
          </a:r>
          <a:endParaRPr lang="ru-RU" sz="15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63011" y="2968497"/>
        <a:ext cx="1891194" cy="1134716"/>
      </dsp:txXfrm>
    </dsp:sp>
    <dsp:sp modelId="{AEE53CF3-315A-48FB-BC03-5FED6F05B1F7}">
      <dsp:nvSpPr>
        <dsp:cNvPr id="0" name=""/>
        <dsp:cNvSpPr/>
      </dsp:nvSpPr>
      <dsp:spPr>
        <a:xfrm>
          <a:off x="6243325" y="2968497"/>
          <a:ext cx="1891194" cy="113471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«Право и организация социального обеспечения»</a:t>
          </a:r>
          <a:endParaRPr lang="ru-RU" sz="15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243325" y="2968497"/>
        <a:ext cx="1891194" cy="11347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41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41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C9987-AE10-4685-9B5B-4577F1D5BB4C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41363"/>
            <a:ext cx="4938713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117" y="4694039"/>
            <a:ext cx="5408930" cy="44469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86364"/>
            <a:ext cx="2929837" cy="4941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761" y="9386364"/>
            <a:ext cx="2929837" cy="4941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8454A-404F-4DF1-8F43-7DDF83BF3B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04AE0-134E-48DE-B3A6-C3B3560AB99E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401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1CCF-7666-4D44-83CF-B1D9081B196F}" type="datetime1">
              <a:rPr lang="en-US" smtClean="0"/>
              <a:pPr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704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C977-30FA-477C-9A84-AFCB3E072BCA}" type="datetime1">
              <a:rPr lang="en-US" smtClean="0"/>
              <a:pPr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838344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B317-6CCF-44A4-B99C-75730E0DA706}" type="datetime1">
              <a:rPr lang="en-US" smtClean="0"/>
              <a:pPr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903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48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A6BE-7F97-411F-9CC5-5AB35133F2B3}" type="datetime1">
              <a:rPr lang="en-US" smtClean="0"/>
              <a:pPr/>
              <a:t>11/14/2018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1"/>
            <a:ext cx="4038600" cy="47244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1"/>
            <a:ext cx="4038600" cy="47244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A9FF-1E9C-4B66-B4A0-EADB765782FB}" type="datetime1">
              <a:rPr lang="en-US" smtClean="0"/>
              <a:pPr/>
              <a:t>11/14/2018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14FD-1763-45C1-AED0-FF855CD2E095}" type="datetime1">
              <a:rPr lang="en-US" smtClean="0"/>
              <a:pPr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1CCF-7666-4D44-83CF-B1D9081B196F}" type="datetime1">
              <a:rPr lang="en-US" smtClean="0"/>
              <a:pPr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880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A6BE-7F97-411F-9CC5-5AB35133F2B3}" type="datetime1">
              <a:rPr lang="en-US" smtClean="0"/>
              <a:pPr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6542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E4E52-550E-4B84-9D4F-14979F5A0D6E}" type="datetime1">
              <a:rPr lang="en-US" smtClean="0"/>
              <a:pPr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183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A9FF-1E9C-4B66-B4A0-EADB765782FB}" type="datetime1">
              <a:rPr lang="en-US" smtClean="0"/>
              <a:pPr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0026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6A02F-3A95-4944-9ABC-E1DA10A11467}" type="datetime1">
              <a:rPr lang="en-US" smtClean="0"/>
              <a:pPr/>
              <a:t>11/14/2018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564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A6BE-7F97-411F-9CC5-5AB35133F2B3}" type="datetime1">
              <a:rPr lang="en-US" smtClean="0"/>
              <a:pPr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819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7A8D-4D3E-4B4C-B199-3FF96543B789}" type="datetime1">
              <a:rPr lang="en-US" smtClean="0"/>
              <a:pPr/>
              <a:t>11/14/2018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4820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67121-7AB3-44A9-B455-30D9FB40A79E}" type="datetime1">
              <a:rPr lang="en-US" smtClean="0"/>
              <a:pPr/>
              <a:t>11/14/2018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786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7799-E3A9-4516-B428-D2DCE16620CD}" type="datetime1">
              <a:rPr lang="en-US" smtClean="0"/>
              <a:pPr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2171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6688B-20E5-4279-9389-143F269CFCDC}" type="datetime1">
              <a:rPr lang="en-US" smtClean="0"/>
              <a:pPr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2185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C977-30FA-477C-9A84-AFCB3E072BCA}" type="datetime1">
              <a:rPr lang="en-US" smtClean="0"/>
              <a:pPr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745325"/>
      </p:ext>
    </p:extLst>
  </p:cSld>
  <p:clrMapOvr>
    <a:masterClrMapping/>
  </p:clrMapOvr>
  <p:hf sldNum="0"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C977-30FA-477C-9A84-AFCB3E072BCA}" type="datetime1">
              <a:rPr lang="en-US" smtClean="0"/>
              <a:pPr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4774006"/>
      </p:ext>
    </p:extLst>
  </p:cSld>
  <p:clrMapOvr>
    <a:masterClrMapping/>
  </p:clrMapOvr>
  <p:hf sldNum="0"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C977-30FA-477C-9A84-AFCB3E072BCA}" type="datetime1">
              <a:rPr lang="en-US" smtClean="0"/>
              <a:pPr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044806"/>
      </p:ext>
    </p:extLst>
  </p:cSld>
  <p:clrMapOvr>
    <a:masterClrMapping/>
  </p:clrMapOvr>
  <p:hf sldNum="0"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C977-30FA-477C-9A84-AFCB3E072BCA}" type="datetime1">
              <a:rPr lang="en-US" smtClean="0"/>
              <a:pPr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3786282"/>
      </p:ext>
    </p:extLst>
  </p:cSld>
  <p:clrMapOvr>
    <a:masterClrMapping/>
  </p:clrMapOvr>
  <p:hf sldNum="0"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C977-30FA-477C-9A84-AFCB3E072BCA}" type="datetime1">
              <a:rPr lang="en-US" smtClean="0"/>
              <a:pPr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985697"/>
      </p:ext>
    </p:extLst>
  </p:cSld>
  <p:clrMapOvr>
    <a:masterClrMapping/>
  </p:clrMapOvr>
  <p:hf sldNum="0"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C977-30FA-477C-9A84-AFCB3E072BCA}" type="datetime1">
              <a:rPr lang="en-US" smtClean="0"/>
              <a:pPr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849518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E4E52-550E-4B84-9D4F-14979F5A0D6E}" type="datetime1">
              <a:rPr lang="en-US" smtClean="0"/>
              <a:pPr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2974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B317-6CCF-44A4-B99C-75730E0DA706}" type="datetime1">
              <a:rPr lang="en-US" smtClean="0"/>
              <a:pPr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20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A9FF-1E9C-4B66-B4A0-EADB765782FB}" type="datetime1">
              <a:rPr lang="en-US" smtClean="0"/>
              <a:pPr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067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6A02F-3A95-4944-9ABC-E1DA10A11467}" type="datetime1">
              <a:rPr lang="en-US" smtClean="0"/>
              <a:pPr/>
              <a:t>11/14/2018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147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7A8D-4D3E-4B4C-B199-3FF96543B789}" type="datetime1">
              <a:rPr lang="en-US" smtClean="0"/>
              <a:pPr/>
              <a:t>11/14/2018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962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67121-7AB3-44A9-B455-30D9FB40A79E}" type="datetime1">
              <a:rPr lang="en-US" smtClean="0"/>
              <a:pPr/>
              <a:t>11/14/2018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046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7799-E3A9-4516-B428-D2DCE16620CD}" type="datetime1">
              <a:rPr lang="en-US" smtClean="0"/>
              <a:pPr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586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6688B-20E5-4279-9389-143F269CFCDC}" type="datetime1">
              <a:rPr lang="en-US" smtClean="0"/>
              <a:pPr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724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ABAC977-30FA-477C-9A84-AFCB3E072BCA}" type="datetime1">
              <a:rPr lang="en-US" smtClean="0"/>
              <a:pPr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Your logo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09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662" r:id="rId12"/>
    <p:sldLayoutId id="2147483664" r:id="rId13"/>
    <p:sldLayoutId id="2147483670" r:id="rId14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AC977-30FA-477C-9A84-AFCB3E072BCA}" type="datetime1">
              <a:rPr lang="en-US" smtClean="0"/>
              <a:pPr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Your logo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859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.pn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251520" y="2492896"/>
            <a:ext cx="799306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Сотрудничество с ВУЗами 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как условие обеспечения непрерывного образования и профессионализации</a:t>
            </a:r>
            <a:r>
              <a:rPr kumimoji="0" lang="ru-RU" altLang="ru-RU" sz="2800" b="1" i="0" u="none" strike="noStrike" kern="0" cap="none" spc="0" normalizeH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0" cap="none" spc="0" normalizeH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лиц с инвалидность и ОВЗ</a:t>
            </a:r>
            <a:endParaRPr kumimoji="0" lang="ru-RU" altLang="ru-RU" sz="2500" b="1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18"/>
          <p:cNvSpPr txBox="1">
            <a:spLocks noChangeArrowheads="1"/>
          </p:cNvSpPr>
          <p:nvPr/>
        </p:nvSpPr>
        <p:spPr bwMode="auto">
          <a:xfrm>
            <a:off x="3059832" y="5733256"/>
            <a:ext cx="52197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altLang="ru-RU" b="1" kern="0" dirty="0" smtClean="0">
                <a:solidFill>
                  <a:srgbClr val="4E67C8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Зубенко Галина Серафимовна,</a:t>
            </a:r>
          </a:p>
          <a:p>
            <a:pPr>
              <a:defRPr/>
            </a:pPr>
            <a:r>
              <a:rPr lang="ru-RU" altLang="ru-RU" b="1" kern="0" dirty="0" smtClean="0">
                <a:solidFill>
                  <a:srgbClr val="4E67C8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заместитель министр образования </a:t>
            </a:r>
          </a:p>
          <a:p>
            <a:pPr>
              <a:defRPr/>
            </a:pPr>
            <a:r>
              <a:rPr lang="ru-RU" altLang="ru-RU" b="1" kern="0" dirty="0" smtClean="0">
                <a:solidFill>
                  <a:srgbClr val="4E67C8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Ставропольского края</a:t>
            </a:r>
          </a:p>
        </p:txBody>
      </p:sp>
      <p:grpSp>
        <p:nvGrpSpPr>
          <p:cNvPr id="5" name="Группа 13"/>
          <p:cNvGrpSpPr>
            <a:grpSpLocks/>
          </p:cNvGrpSpPr>
          <p:nvPr/>
        </p:nvGrpSpPr>
        <p:grpSpPr bwMode="auto">
          <a:xfrm>
            <a:off x="-36760" y="0"/>
            <a:ext cx="8299822" cy="871537"/>
            <a:chOff x="340495" y="291577"/>
            <a:chExt cx="7984760" cy="871631"/>
          </a:xfrm>
        </p:grpSpPr>
        <p:sp>
          <p:nvSpPr>
            <p:cNvPr id="7" name="TextBox 17"/>
            <p:cNvSpPr txBox="1">
              <a:spLocks noChangeArrowheads="1"/>
            </p:cNvSpPr>
            <p:nvPr/>
          </p:nvSpPr>
          <p:spPr bwMode="auto">
            <a:xfrm>
              <a:off x="548557" y="552253"/>
              <a:ext cx="7776698" cy="290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altLang="ru-RU" sz="13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МИНИСТЕРСТВО ОБРАЗОВАНИЯ СТАВРОПОЛЬСКОГО КРАЯ</a:t>
              </a:r>
            </a:p>
          </p:txBody>
        </p:sp>
        <p:pic>
          <p:nvPicPr>
            <p:cNvPr id="8" name="Picture 2" descr="http://www.stavregion.ru/_s_/i/gerb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0495" y="291577"/>
              <a:ext cx="731234" cy="871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467544" y="1628800"/>
            <a:ext cx="8207002" cy="3263968"/>
            <a:chOff x="786624" y="1083831"/>
            <a:chExt cx="8025773" cy="2628557"/>
          </a:xfrm>
        </p:grpSpPr>
        <p:sp>
          <p:nvSpPr>
            <p:cNvPr id="11" name="Полилиния 10"/>
            <p:cNvSpPr/>
            <p:nvPr/>
          </p:nvSpPr>
          <p:spPr>
            <a:xfrm>
              <a:off x="1631639" y="2591568"/>
              <a:ext cx="2845437" cy="1043818"/>
            </a:xfrm>
            <a:custGeom>
              <a:avLst/>
              <a:gdLst>
                <a:gd name="connsiteX0" fmla="*/ 0 w 2420938"/>
                <a:gd name="connsiteY0" fmla="*/ 0 h 1210469"/>
                <a:gd name="connsiteX1" fmla="*/ 2420938 w 2420938"/>
                <a:gd name="connsiteY1" fmla="*/ 0 h 1210469"/>
                <a:gd name="connsiteX2" fmla="*/ 2420938 w 2420938"/>
                <a:gd name="connsiteY2" fmla="*/ 1210469 h 1210469"/>
                <a:gd name="connsiteX3" fmla="*/ 0 w 2420938"/>
                <a:gd name="connsiteY3" fmla="*/ 1210469 h 1210469"/>
                <a:gd name="connsiteX4" fmla="*/ 0 w 2420938"/>
                <a:gd name="connsiteY4" fmla="*/ 0 h 1210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0938" h="1210469">
                  <a:moveTo>
                    <a:pt x="0" y="0"/>
                  </a:moveTo>
                  <a:lnTo>
                    <a:pt x="2420938" y="0"/>
                  </a:lnTo>
                  <a:lnTo>
                    <a:pt x="2420938" y="1210469"/>
                  </a:lnTo>
                  <a:lnTo>
                    <a:pt x="0" y="12104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795" tIns="10795" rIns="10795" bIns="10795" anchor="ctr"/>
            <a:lstStyle/>
            <a:p>
              <a:pPr algn="ctr"/>
              <a:r>
                <a:rPr lang="ru-RU" sz="1700" b="1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2923 ребенка-инвалида</a:t>
              </a:r>
              <a:endParaRPr lang="ru-RU" sz="1700" b="1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  <a:p>
              <a:pPr algn="ctr"/>
              <a:r>
                <a:rPr lang="ru-RU" sz="16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обучаются на дому в сетевой форме</a:t>
              </a:r>
              <a:endParaRPr lang="ru-RU" sz="16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235971" y="1083831"/>
              <a:ext cx="4576426" cy="262855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  <a:effectLst>
              <a:softEdge rad="317500"/>
            </a:effectLst>
          </p:spPr>
        </p:sp>
        <p:sp>
          <p:nvSpPr>
            <p:cNvPr id="10" name="Полилиния 9"/>
            <p:cNvSpPr/>
            <p:nvPr/>
          </p:nvSpPr>
          <p:spPr>
            <a:xfrm>
              <a:off x="786624" y="1320491"/>
              <a:ext cx="2957552" cy="985828"/>
            </a:xfrm>
            <a:custGeom>
              <a:avLst/>
              <a:gdLst>
                <a:gd name="connsiteX0" fmla="*/ 0 w 2420938"/>
                <a:gd name="connsiteY0" fmla="*/ 0 h 1210469"/>
                <a:gd name="connsiteX1" fmla="*/ 2420938 w 2420938"/>
                <a:gd name="connsiteY1" fmla="*/ 0 h 1210469"/>
                <a:gd name="connsiteX2" fmla="*/ 2420938 w 2420938"/>
                <a:gd name="connsiteY2" fmla="*/ 1210469 h 1210469"/>
                <a:gd name="connsiteX3" fmla="*/ 0 w 2420938"/>
                <a:gd name="connsiteY3" fmla="*/ 1210469 h 1210469"/>
                <a:gd name="connsiteX4" fmla="*/ 0 w 2420938"/>
                <a:gd name="connsiteY4" fmla="*/ 0 h 1210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0938" h="1210469">
                  <a:moveTo>
                    <a:pt x="0" y="0"/>
                  </a:moveTo>
                  <a:lnTo>
                    <a:pt x="2420938" y="0"/>
                  </a:lnTo>
                  <a:lnTo>
                    <a:pt x="2420938" y="1210469"/>
                  </a:lnTo>
                  <a:lnTo>
                    <a:pt x="0" y="12104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795" tIns="10795" rIns="10795" bIns="10795" spcCol="1270" anchor="ctr"/>
            <a:lstStyle/>
            <a:p>
              <a:pPr algn="ctr">
                <a:defRPr/>
              </a:pPr>
              <a:r>
                <a:rPr lang="ru-RU" sz="1700" b="1" dirty="0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8155</a:t>
              </a:r>
              <a:endParaRPr lang="ru-RU" sz="1700" b="1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  <a:p>
              <a:pPr algn="ctr">
                <a:defRPr/>
              </a:pPr>
              <a:r>
                <a:rPr lang="ru-RU" sz="1700" dirty="0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детей-инвалидов обучаются инклюзивно</a:t>
              </a:r>
              <a:endParaRPr lang="ru-RU" sz="17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3" name="Группа 13"/>
          <p:cNvGrpSpPr>
            <a:grpSpLocks/>
          </p:cNvGrpSpPr>
          <p:nvPr/>
        </p:nvGrpSpPr>
        <p:grpSpPr bwMode="auto">
          <a:xfrm>
            <a:off x="395288" y="188913"/>
            <a:ext cx="8869362" cy="871537"/>
            <a:chOff x="340495" y="291577"/>
            <a:chExt cx="8532159" cy="871631"/>
          </a:xfrm>
        </p:grpSpPr>
        <p:sp>
          <p:nvSpPr>
            <p:cNvPr id="78855" name="TextBox 17"/>
            <p:cNvSpPr txBox="1">
              <a:spLocks noChangeArrowheads="1"/>
            </p:cNvSpPr>
            <p:nvPr/>
          </p:nvSpPr>
          <p:spPr bwMode="auto">
            <a:xfrm>
              <a:off x="1095956" y="430498"/>
              <a:ext cx="7776698" cy="290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altLang="ru-RU" sz="1300" b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МИНИСТЕРСТВО ОБРАЗОВАНИЯ СТАВРОПОЛЬСКОГО КРАЯ</a:t>
              </a:r>
            </a:p>
          </p:txBody>
        </p:sp>
        <p:pic>
          <p:nvPicPr>
            <p:cNvPr id="78856" name="Picture 2" descr="http://www.stavregion.ru/_s_/i/gerb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0495" y="291577"/>
              <a:ext cx="731234" cy="871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8852" name="Заголовок 1"/>
          <p:cNvSpPr>
            <a:spLocks/>
          </p:cNvSpPr>
          <p:nvPr/>
        </p:nvSpPr>
        <p:spPr bwMode="auto">
          <a:xfrm>
            <a:off x="1259632" y="692696"/>
            <a:ext cx="686117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Инклюзивное образование детей-инвалидов</a:t>
            </a:r>
            <a:endParaRPr lang="ru-RU" alt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Ставропольском крае</a:t>
            </a:r>
            <a:endParaRPr lang="ru-RU" altLang="ru-RU" sz="2000" b="1" dirty="0">
              <a:solidFill>
                <a:srgbClr val="C00000"/>
              </a:solidFill>
            </a:endParaRPr>
          </a:p>
        </p:txBody>
      </p:sp>
      <p:pic>
        <p:nvPicPr>
          <p:cNvPr id="14" name="Picture 4" descr="C:\Documents and Settings\slusareva_mn\Рабочий стол\ТТА\фото ТТА\why-elearning-article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-165039" y="4253562"/>
            <a:ext cx="3871852" cy="2604438"/>
          </a:xfrm>
          <a:prstGeom prst="rect">
            <a:avLst/>
          </a:prstGeom>
          <a:noFill/>
          <a:effectLst>
            <a:softEdge rad="635000"/>
          </a:effectLst>
          <a:extLst/>
        </p:spPr>
      </p:pic>
      <p:sp>
        <p:nvSpPr>
          <p:cNvPr id="13" name="Полилиния 12"/>
          <p:cNvSpPr/>
          <p:nvPr/>
        </p:nvSpPr>
        <p:spPr bwMode="auto">
          <a:xfrm>
            <a:off x="3491880" y="5013176"/>
            <a:ext cx="3024336" cy="1296144"/>
          </a:xfrm>
          <a:custGeom>
            <a:avLst/>
            <a:gdLst>
              <a:gd name="connsiteX0" fmla="*/ 0 w 2420938"/>
              <a:gd name="connsiteY0" fmla="*/ 0 h 1210469"/>
              <a:gd name="connsiteX1" fmla="*/ 2420938 w 2420938"/>
              <a:gd name="connsiteY1" fmla="*/ 0 h 1210469"/>
              <a:gd name="connsiteX2" fmla="*/ 2420938 w 2420938"/>
              <a:gd name="connsiteY2" fmla="*/ 1210469 h 1210469"/>
              <a:gd name="connsiteX3" fmla="*/ 0 w 2420938"/>
              <a:gd name="connsiteY3" fmla="*/ 1210469 h 1210469"/>
              <a:gd name="connsiteX4" fmla="*/ 0 w 2420938"/>
              <a:gd name="connsiteY4" fmla="*/ 0 h 1210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0938" h="1210469">
                <a:moveTo>
                  <a:pt x="0" y="0"/>
                </a:moveTo>
                <a:lnTo>
                  <a:pt x="2420938" y="0"/>
                </a:lnTo>
                <a:lnTo>
                  <a:pt x="2420938" y="1210469"/>
                </a:lnTo>
                <a:lnTo>
                  <a:pt x="0" y="1210469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795" tIns="10795" rIns="10795" bIns="10795" spcCol="1270" anchor="ctr"/>
          <a:lstStyle/>
          <a:p>
            <a:pPr algn="ctr">
              <a:defRPr/>
            </a:pPr>
            <a:r>
              <a:rPr lang="ru-RU" sz="17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460 детей-инвалидов</a:t>
            </a:r>
            <a:endParaRPr lang="ru-RU" sz="1700" b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ru-RU" sz="17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обучаются дистанционно</a:t>
            </a:r>
            <a:endParaRPr lang="ru-RU" sz="17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TextBox 5"/>
          <p:cNvSpPr txBox="1">
            <a:spLocks noChangeArrowheads="1"/>
          </p:cNvSpPr>
          <p:nvPr/>
        </p:nvSpPr>
        <p:spPr bwMode="auto">
          <a:xfrm>
            <a:off x="1716088" y="1168406"/>
            <a:ext cx="3926776" cy="369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2" y="980728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Обучающиеся инвалиды и лица с ОВЗ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831499335"/>
              </p:ext>
            </p:extLst>
          </p:nvPr>
        </p:nvGraphicFramePr>
        <p:xfrm>
          <a:off x="-252536" y="1772816"/>
          <a:ext cx="856895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Группа 11"/>
          <p:cNvGrpSpPr>
            <a:grpSpLocks/>
          </p:cNvGrpSpPr>
          <p:nvPr/>
        </p:nvGrpSpPr>
        <p:grpSpPr bwMode="auto">
          <a:xfrm>
            <a:off x="0" y="292100"/>
            <a:ext cx="7939088" cy="871538"/>
            <a:chOff x="7714" y="291577"/>
            <a:chExt cx="7776812" cy="871631"/>
          </a:xfrm>
        </p:grpSpPr>
        <p:sp>
          <p:nvSpPr>
            <p:cNvPr id="12" name="TextBox 12"/>
            <p:cNvSpPr txBox="1">
              <a:spLocks noChangeArrowheads="1"/>
            </p:cNvSpPr>
            <p:nvPr/>
          </p:nvSpPr>
          <p:spPr bwMode="auto">
            <a:xfrm>
              <a:off x="7714" y="476169"/>
              <a:ext cx="7776812" cy="290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ru-RU" altLang="ru-RU" sz="13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МИНИСТЕРСТВО ОБРАЗОВАНИЯ </a:t>
              </a:r>
              <a:r>
                <a:rPr lang="ru-RU" altLang="ru-RU" sz="13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СТАВРОПОЛЬСКОГО </a:t>
              </a:r>
              <a:r>
                <a:rPr lang="ru-RU" altLang="ru-RU" sz="13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КРАЯ</a:t>
              </a:r>
            </a:p>
          </p:txBody>
        </p:sp>
        <p:pic>
          <p:nvPicPr>
            <p:cNvPr id="13" name="Picture 2" descr="http://www.stavregion.ru/_s_/i/gerb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495" y="291577"/>
              <a:ext cx="731234" cy="871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094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TextBox 5"/>
          <p:cNvSpPr txBox="1">
            <a:spLocks noChangeArrowheads="1"/>
          </p:cNvSpPr>
          <p:nvPr/>
        </p:nvSpPr>
        <p:spPr bwMode="auto">
          <a:xfrm>
            <a:off x="1716088" y="1168406"/>
            <a:ext cx="3926776" cy="369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576" y="1196752"/>
            <a:ext cx="6984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Программы профессионального обучения, адаптированные для обучения детей-инвалидов и лиц  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ОВЗ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67140250"/>
              </p:ext>
            </p:extLst>
          </p:nvPr>
        </p:nvGraphicFramePr>
        <p:xfrm>
          <a:off x="539552" y="1988840"/>
          <a:ext cx="8136904" cy="4424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Группа 11"/>
          <p:cNvGrpSpPr>
            <a:grpSpLocks/>
          </p:cNvGrpSpPr>
          <p:nvPr/>
        </p:nvGrpSpPr>
        <p:grpSpPr bwMode="auto">
          <a:xfrm>
            <a:off x="339725" y="292100"/>
            <a:ext cx="7994899" cy="871538"/>
            <a:chOff x="340495" y="291577"/>
            <a:chExt cx="7831482" cy="871631"/>
          </a:xfrm>
        </p:grpSpPr>
        <p:sp>
          <p:nvSpPr>
            <p:cNvPr id="8" name="TextBox 12"/>
            <p:cNvSpPr txBox="1">
              <a:spLocks noChangeArrowheads="1"/>
            </p:cNvSpPr>
            <p:nvPr/>
          </p:nvSpPr>
          <p:spPr bwMode="auto">
            <a:xfrm>
              <a:off x="395165" y="476169"/>
              <a:ext cx="7776812" cy="290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ru-RU" altLang="ru-RU" sz="13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МИНИСТЕРСТВО ОБРАЗОВАНИЯ </a:t>
              </a:r>
              <a:r>
                <a:rPr lang="ru-RU" altLang="ru-RU" sz="13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СТАВРОПОЛЬСКОГО </a:t>
              </a:r>
              <a:r>
                <a:rPr lang="ru-RU" altLang="ru-RU" sz="13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КРАЯ</a:t>
              </a:r>
            </a:p>
          </p:txBody>
        </p:sp>
        <p:pic>
          <p:nvPicPr>
            <p:cNvPr id="10" name="Picture 2" descr="http://www.stavregion.ru/_s_/i/gerb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495" y="291577"/>
              <a:ext cx="731234" cy="871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1865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TextBox 5"/>
          <p:cNvSpPr txBox="1">
            <a:spLocks noChangeArrowheads="1"/>
          </p:cNvSpPr>
          <p:nvPr/>
        </p:nvSpPr>
        <p:spPr bwMode="auto">
          <a:xfrm>
            <a:off x="1716088" y="1168406"/>
            <a:ext cx="3926776" cy="369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576" y="1196752"/>
            <a:ext cx="6984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Программы профессионального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образования,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адаптированные для обучения детей-инвалидов и лиц  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ОВЗ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185219780"/>
              </p:ext>
            </p:extLst>
          </p:nvPr>
        </p:nvGraphicFramePr>
        <p:xfrm>
          <a:off x="251520" y="1988840"/>
          <a:ext cx="8136904" cy="4424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Группа 11"/>
          <p:cNvGrpSpPr>
            <a:grpSpLocks/>
          </p:cNvGrpSpPr>
          <p:nvPr/>
        </p:nvGrpSpPr>
        <p:grpSpPr bwMode="auto">
          <a:xfrm>
            <a:off x="179512" y="292100"/>
            <a:ext cx="7939088" cy="871538"/>
            <a:chOff x="183557" y="291577"/>
            <a:chExt cx="7776813" cy="871631"/>
          </a:xfrm>
        </p:grpSpPr>
        <p:sp>
          <p:nvSpPr>
            <p:cNvPr id="8" name="TextBox 12"/>
            <p:cNvSpPr txBox="1">
              <a:spLocks noChangeArrowheads="1"/>
            </p:cNvSpPr>
            <p:nvPr/>
          </p:nvSpPr>
          <p:spPr bwMode="auto">
            <a:xfrm>
              <a:off x="183557" y="548184"/>
              <a:ext cx="7776813" cy="290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ru-RU" altLang="ru-RU" sz="13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МИНИСТЕРСТВО ОБРАЗОВАНИЯ </a:t>
              </a:r>
              <a:r>
                <a:rPr lang="ru-RU" altLang="ru-RU" sz="13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СТАВРОПОЛЬСКОГО </a:t>
              </a:r>
              <a:r>
                <a:rPr lang="ru-RU" altLang="ru-RU" sz="13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КРАЯ</a:t>
              </a:r>
            </a:p>
          </p:txBody>
        </p:sp>
        <p:pic>
          <p:nvPicPr>
            <p:cNvPr id="10" name="Picture 2" descr="http://www.stavregion.ru/_s_/i/gerb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495" y="291577"/>
              <a:ext cx="731234" cy="871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4537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618538" y="6172200"/>
            <a:ext cx="49053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endParaRPr lang="ru-RU" altLang="ru-RU">
              <a:solidFill>
                <a:srgbClr val="7F7F7F"/>
              </a:solidFill>
            </a:endParaRPr>
          </a:p>
        </p:txBody>
      </p:sp>
      <p:sp>
        <p:nvSpPr>
          <p:cNvPr id="40963" name="TextBox 7"/>
          <p:cNvSpPr txBox="1">
            <a:spLocks noChangeArrowheads="1"/>
          </p:cNvSpPr>
          <p:nvPr/>
        </p:nvSpPr>
        <p:spPr bwMode="auto">
          <a:xfrm>
            <a:off x="985838" y="1176338"/>
            <a:ext cx="76327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</a:rPr>
              <a:t>Базовые профессиональные образовательные организации</a:t>
            </a:r>
            <a:endParaRPr lang="ru-RU" alt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4864"/>
            <a:ext cx="4729522" cy="3668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66" name="Прямоугольник 3"/>
          <p:cNvSpPr>
            <a:spLocks noChangeArrowheads="1"/>
          </p:cNvSpPr>
          <p:nvPr/>
        </p:nvSpPr>
        <p:spPr bwMode="auto">
          <a:xfrm>
            <a:off x="4644008" y="2348880"/>
            <a:ext cx="4176464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ru-RU" altLang="ru-RU" sz="2400" b="1" dirty="0" smtClean="0">
              <a:solidFill>
                <a:srgbClr val="073C65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400" b="1" dirty="0" smtClean="0">
                <a:solidFill>
                  <a:srgbClr val="073C65"/>
                </a:solidFill>
                <a:latin typeface="Times New Roman" pitchFamily="18" charset="0"/>
                <a:cs typeface="Times New Roman" pitchFamily="18" charset="0"/>
              </a:rPr>
              <a:t>ГБПОУ </a:t>
            </a:r>
            <a:r>
              <a:rPr lang="ru-RU" altLang="ru-RU" sz="2400" b="1" dirty="0">
                <a:solidFill>
                  <a:srgbClr val="073C65"/>
                </a:solidFill>
                <a:latin typeface="Times New Roman" pitchFamily="18" charset="0"/>
                <a:cs typeface="Times New Roman" pitchFamily="18" charset="0"/>
              </a:rPr>
              <a:t>«Георгиевский колледж</a:t>
            </a:r>
            <a:r>
              <a:rPr lang="ru-RU" altLang="ru-RU" sz="2400" b="1" dirty="0" smtClean="0">
                <a:solidFill>
                  <a:srgbClr val="073C65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altLang="ru-RU" sz="2400" b="1" dirty="0">
              <a:solidFill>
                <a:srgbClr val="073C65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400" b="1" dirty="0">
                <a:solidFill>
                  <a:srgbClr val="073C65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altLang="ru-RU" sz="2400" b="1" dirty="0">
              <a:solidFill>
                <a:srgbClr val="073C65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400" b="1" dirty="0" smtClean="0">
                <a:solidFill>
                  <a:srgbClr val="073C65"/>
                </a:solidFill>
                <a:latin typeface="Times New Roman" pitchFamily="18" charset="0"/>
                <a:cs typeface="Times New Roman" pitchFamily="18" charset="0"/>
              </a:rPr>
              <a:t>ГБПОУ «</a:t>
            </a:r>
            <a:r>
              <a:rPr lang="ru-RU" altLang="ru-RU" sz="2400" b="1" dirty="0">
                <a:solidFill>
                  <a:srgbClr val="073C65"/>
                </a:solidFill>
                <a:latin typeface="Times New Roman" pitchFamily="18" charset="0"/>
                <a:cs typeface="Times New Roman" pitchFamily="18" charset="0"/>
              </a:rPr>
              <a:t>Ставропольский региональный колледж вычислительной техники и электроники »</a:t>
            </a:r>
            <a:endParaRPr lang="ru-RU" altLang="ru-RU" sz="2400" b="1" dirty="0">
              <a:solidFill>
                <a:srgbClr val="073C65"/>
              </a:solidFill>
            </a:endParaRPr>
          </a:p>
        </p:txBody>
      </p:sp>
      <p:grpSp>
        <p:nvGrpSpPr>
          <p:cNvPr id="2" name="Группа 11"/>
          <p:cNvGrpSpPr>
            <a:grpSpLocks/>
          </p:cNvGrpSpPr>
          <p:nvPr/>
        </p:nvGrpSpPr>
        <p:grpSpPr bwMode="auto">
          <a:xfrm>
            <a:off x="339725" y="292100"/>
            <a:ext cx="8804275" cy="871538"/>
            <a:chOff x="340495" y="291577"/>
            <a:chExt cx="8624315" cy="871631"/>
          </a:xfrm>
        </p:grpSpPr>
        <p:sp>
          <p:nvSpPr>
            <p:cNvPr id="12" name="TextBox 12"/>
            <p:cNvSpPr txBox="1">
              <a:spLocks noChangeArrowheads="1"/>
            </p:cNvSpPr>
            <p:nvPr/>
          </p:nvSpPr>
          <p:spPr bwMode="auto">
            <a:xfrm>
              <a:off x="1187998" y="580533"/>
              <a:ext cx="7776812" cy="290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ru-RU" altLang="ru-RU" sz="13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МИНИСТЕРСТВО ОБРАЗОВАНИЯ </a:t>
              </a:r>
              <a:r>
                <a:rPr lang="ru-RU" altLang="ru-RU" sz="13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СТАВРОПОЛЬСКОГО </a:t>
              </a:r>
              <a:r>
                <a:rPr lang="ru-RU" altLang="ru-RU" sz="13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КРАЯ</a:t>
              </a:r>
            </a:p>
          </p:txBody>
        </p:sp>
        <p:pic>
          <p:nvPicPr>
            <p:cNvPr id="13" name="Picture 2" descr="http://www.stavregion.ru/_s_/i/gerb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495" y="291577"/>
              <a:ext cx="731234" cy="871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5485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1"/>
          <p:cNvGrpSpPr>
            <a:grpSpLocks/>
          </p:cNvGrpSpPr>
          <p:nvPr/>
        </p:nvGrpSpPr>
        <p:grpSpPr bwMode="auto">
          <a:xfrm>
            <a:off x="315913" y="157163"/>
            <a:ext cx="8828087" cy="873125"/>
            <a:chOff x="340495" y="291577"/>
            <a:chExt cx="8624315" cy="871631"/>
          </a:xfrm>
        </p:grpSpPr>
        <p:sp>
          <p:nvSpPr>
            <p:cNvPr id="92171" name="TextBox 22"/>
            <p:cNvSpPr txBox="1">
              <a:spLocks noChangeArrowheads="1"/>
            </p:cNvSpPr>
            <p:nvPr/>
          </p:nvSpPr>
          <p:spPr bwMode="auto">
            <a:xfrm>
              <a:off x="1187946" y="581199"/>
              <a:ext cx="7776864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ru-RU" altLang="ru-RU" sz="1300" b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МИНИСТЕРСТВО ОБРАЗОВАНИЯ СТАВРОПОЛЬСКОГО КРАЯ</a:t>
              </a:r>
            </a:p>
          </p:txBody>
        </p:sp>
        <p:pic>
          <p:nvPicPr>
            <p:cNvPr id="92172" name="Picture 2" descr="http://www.stavregion.ru/_s_/i/gerb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495" y="291577"/>
              <a:ext cx="731234" cy="871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163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164513" y="6302375"/>
            <a:ext cx="83502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3EBA9868-B02D-4091-9D53-C8A6F1CCB142}" type="slidenum">
              <a:rPr lang="ru-RU" altLang="ru-RU" smtClean="0">
                <a:solidFill>
                  <a:srgbClr val="7F7F7F"/>
                </a:solidFill>
                <a:latin typeface="Trebuchet MS" pitchFamily="34" charset="0"/>
              </a:rPr>
              <a:pPr/>
              <a:t>15</a:t>
            </a:fld>
            <a:endParaRPr lang="ru-RU" altLang="ru-RU" smtClean="0">
              <a:solidFill>
                <a:srgbClr val="7F7F7F"/>
              </a:solidFill>
              <a:latin typeface="Trebuchet MS" pitchFamily="34" charset="0"/>
            </a:endParaRPr>
          </a:p>
        </p:txBody>
      </p:sp>
      <p:sp>
        <p:nvSpPr>
          <p:cNvPr id="92164" name="TextBox 28"/>
          <p:cNvSpPr txBox="1">
            <a:spLocks noChangeArrowheads="1"/>
          </p:cNvSpPr>
          <p:nvPr/>
        </p:nvSpPr>
        <p:spPr bwMode="auto">
          <a:xfrm>
            <a:off x="467544" y="836712"/>
            <a:ext cx="81375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24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Профориентационная</a:t>
            </a:r>
            <a:r>
              <a:rPr lang="ru-RU" altLang="ru-RU" sz="2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работа со школьниками Ставропольского края</a:t>
            </a:r>
          </a:p>
        </p:txBody>
      </p:sp>
      <p:pic>
        <p:nvPicPr>
          <p:cNvPr id="92166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363" y="1704975"/>
            <a:ext cx="1392237" cy="20875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67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025" y="1700213"/>
            <a:ext cx="2492375" cy="2089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70" name="Picture 20" descr="D:\РАБОТА\Мероприятия\2 Форум Найди свой путь к успеху! 2015\логотип прозр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46263"/>
            <a:ext cx="1490663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725613"/>
            <a:ext cx="2879552" cy="1991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6" descr="https://perspektiva-inva.ru/userfiles/news/947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042" y="4432354"/>
            <a:ext cx="3011646" cy="20067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ÐÐ°ÑÑÐ¸Ð½ÐºÐ¸ Ð¿Ð¾ Ð·Ð°Ð¿ÑÐ¾ÑÑ Ð²Ð¾ÑÐ»Ð´ÑÐºÐ¸Ð»Ð»Ñ ÑÐ¾ÑÑÐ¸Ñ Ð»Ð¾Ð³Ð¾ÑÐ¸Ð¿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01" y="3085056"/>
            <a:ext cx="1560587" cy="1048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250825" y="4133771"/>
            <a:ext cx="5257279" cy="2305291"/>
          </a:xfrm>
          <a:prstGeom prst="round2DiagRect">
            <a:avLst>
              <a:gd name="adj1" fmla="val 16667"/>
              <a:gd name="adj2" fmla="val 1892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555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выездных агитбригад - охват более</a:t>
            </a:r>
          </a:p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30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тысяч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обучающихся;</a:t>
            </a:r>
          </a:p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430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открытых мероприятий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– охват более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23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тысяч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обучающихся,</a:t>
            </a:r>
          </a:p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из них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около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 900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обучающихся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с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ограниченными возможностями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здоровья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04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251520" y="188640"/>
            <a:ext cx="8310364" cy="976313"/>
            <a:chOff x="340495" y="291577"/>
            <a:chExt cx="7913622" cy="871631"/>
          </a:xfrm>
        </p:grpSpPr>
        <p:sp>
          <p:nvSpPr>
            <p:cNvPr id="82950" name="TextBox 8"/>
            <p:cNvSpPr txBox="1">
              <a:spLocks noChangeArrowheads="1"/>
            </p:cNvSpPr>
            <p:nvPr/>
          </p:nvSpPr>
          <p:spPr bwMode="auto">
            <a:xfrm>
              <a:off x="477872" y="419509"/>
              <a:ext cx="7776245" cy="259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altLang="ru-RU" sz="13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МИНИСТЕРСТВО ОБРАЗОВАНИЯ СТАВРОПОЛЬСКОГО КРАЯ</a:t>
              </a:r>
            </a:p>
          </p:txBody>
        </p:sp>
        <p:pic>
          <p:nvPicPr>
            <p:cNvPr id="82951" name="Picture 2" descr="http://www.stavregion.ru/_s_/i/gerb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0495" y="291577"/>
              <a:ext cx="731234" cy="871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915" name="Rectangle 6"/>
          <p:cNvSpPr>
            <a:spLocks/>
          </p:cNvSpPr>
          <p:nvPr/>
        </p:nvSpPr>
        <p:spPr bwMode="auto">
          <a:xfrm>
            <a:off x="1352550" y="1154113"/>
            <a:ext cx="6727825" cy="7715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marL="319088" indent="-319088" algn="ctr" eaLnBrk="1" hangingPunct="1">
              <a:buClr>
                <a:srgbClr val="C3260C"/>
              </a:buClr>
              <a:buSzPct val="128000"/>
              <a:buFont typeface="Georgia" pitchFamily="18" charset="0"/>
              <a:buNone/>
              <a:defRPr/>
            </a:pPr>
            <a:endParaRPr lang="ru-RU" altLang="ru-RU" sz="2400" b="1">
              <a:solidFill>
                <a:srgbClr val="C00000"/>
              </a:solidFill>
              <a:latin typeface="Times New Roman" pitchFamily="18" charset="0"/>
              <a:cs typeface="+mn-cs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9512" y="2204864"/>
          <a:ext cx="8531572" cy="3869375"/>
        </p:xfrm>
        <a:graphic>
          <a:graphicData uri="http://schemas.openxmlformats.org/drawingml/2006/table">
            <a:tbl>
              <a:tblPr firstRow="1" lastRow="1">
                <a:tableStyleId>{3C2FFA5D-87B4-456A-9821-1D502468CF0F}</a:tableStyleId>
              </a:tblPr>
              <a:tblGrid>
                <a:gridCol w="1728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61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36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50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9987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Штатные сотрудники образовательных организаций Ставропольского края (чел.)</a:t>
                      </a: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95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A3E8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Дефектолог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A3E8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A3E8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Педагог-психолог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A3E8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A3E8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Тьютор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A3E8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A3E8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Учитель-логопед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A3E8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A3E8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Инструктор   адаптивной физической культуры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A3E8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18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Дошкольные образовательные организации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A3E8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</a:p>
                  </a:txBody>
                  <a:tcPr marL="68580" marR="68580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A3E8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251</a:t>
                      </a:r>
                    </a:p>
                  </a:txBody>
                  <a:tcPr marL="68580" marR="68580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A3E8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A3E8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461</a:t>
                      </a:r>
                    </a:p>
                  </a:txBody>
                  <a:tcPr marL="68580" marR="68580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A3E8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95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Общеобразовательные организации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A3E8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68580" marR="68580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A3E8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401</a:t>
                      </a:r>
                    </a:p>
                  </a:txBody>
                  <a:tcPr marL="68580" marR="68580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A3E8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A3E8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173</a:t>
                      </a:r>
                    </a:p>
                  </a:txBody>
                  <a:tcPr marL="68580" marR="68580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A3E8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</a:p>
                  </a:txBody>
                  <a:tcPr marL="68580" marR="68580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98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A3E8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</a:p>
                  </a:txBody>
                  <a:tcPr marL="68580" marR="68580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A3E8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652</a:t>
                      </a:r>
                    </a:p>
                  </a:txBody>
                  <a:tcPr marL="68580" marR="68580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A3E8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A3E8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634</a:t>
                      </a:r>
                    </a:p>
                  </a:txBody>
                  <a:tcPr marL="68580" marR="68580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A3E8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</a:p>
                  </a:txBody>
                  <a:tcPr marL="68580" marR="68580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2949" name="Содержимое 12"/>
          <p:cNvSpPr txBox="1">
            <a:spLocks/>
          </p:cNvSpPr>
          <p:nvPr/>
        </p:nvSpPr>
        <p:spPr bwMode="auto">
          <a:xfrm>
            <a:off x="395536" y="1124744"/>
            <a:ext cx="8501063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07950" algn="ctr">
              <a:lnSpc>
                <a:spcPct val="115000"/>
              </a:lnSpc>
            </a:pPr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Специалисты системы сопровождения детей с ограниченными возможностями здоровья и детей-инвалидов в Ставропольском крае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6"/>
          <p:cNvSpPr>
            <a:spLocks/>
          </p:cNvSpPr>
          <p:nvPr/>
        </p:nvSpPr>
        <p:spPr bwMode="auto">
          <a:xfrm>
            <a:off x="1352550" y="1154113"/>
            <a:ext cx="6727825" cy="7715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marL="319088" indent="-319088" algn="ctr" eaLnBrk="1" hangingPunct="1">
              <a:buClr>
                <a:srgbClr val="C3260C"/>
              </a:buClr>
              <a:buSzPct val="128000"/>
              <a:buFont typeface="Georgia" pitchFamily="18" charset="0"/>
              <a:buNone/>
              <a:defRPr/>
            </a:pPr>
            <a:endParaRPr lang="ru-RU" altLang="ru-RU" sz="2400" b="1">
              <a:solidFill>
                <a:srgbClr val="C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83972" name="Text Box 21"/>
          <p:cNvSpPr txBox="1">
            <a:spLocks noChangeArrowheads="1"/>
          </p:cNvSpPr>
          <p:nvPr/>
        </p:nvSpPr>
        <p:spPr bwMode="auto">
          <a:xfrm>
            <a:off x="827088" y="1217613"/>
            <a:ext cx="8107362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500"/>
              </a:lnSpc>
              <a:spcBef>
                <a:spcPct val="50000"/>
              </a:spcBef>
            </a:pPr>
            <a:r>
              <a:rPr lang="ru-RU" alt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Повышение профессионального уровня педагогических работников, работающих с детьми-инвалидами (человек)</a:t>
            </a:r>
          </a:p>
        </p:txBody>
      </p:sp>
      <p:graphicFrame>
        <p:nvGraphicFramePr>
          <p:cNvPr id="83973" name="Диаграмма 2"/>
          <p:cNvGraphicFramePr>
            <a:graphicFrameLocks/>
          </p:cNvGraphicFramePr>
          <p:nvPr/>
        </p:nvGraphicFramePr>
        <p:xfrm>
          <a:off x="184150" y="2209800"/>
          <a:ext cx="5184775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r:id="rId3" imgW="5188146" imgH="4163929" progId="Excel.Chart.8">
                  <p:embed/>
                </p:oleObj>
              </mc:Choice>
              <mc:Fallback>
                <p:oleObj r:id="rId3" imgW="5188146" imgH="4163929" progId="Excel.Chart.8">
                  <p:embed/>
                  <p:pic>
                    <p:nvPicPr>
                      <p:cNvPr id="0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50" y="2209800"/>
                        <a:ext cx="5184775" cy="416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4" descr="C:\Documents and Settings\slusareva_mn\Рабочий стол\ТТА\на сайт\2017-18\дни открытых дверей\итоги\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312" y="1895674"/>
            <a:ext cx="3591688" cy="239742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Картинки по запросу обучение педагогов ставропольского края фото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/>
          <a:stretch/>
        </p:blipFill>
        <p:spPr bwMode="auto">
          <a:xfrm>
            <a:off x="5449388" y="4293096"/>
            <a:ext cx="3628442" cy="230425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Группа 10"/>
          <p:cNvGrpSpPr>
            <a:grpSpLocks/>
          </p:cNvGrpSpPr>
          <p:nvPr/>
        </p:nvGrpSpPr>
        <p:grpSpPr bwMode="auto">
          <a:xfrm>
            <a:off x="251520" y="188640"/>
            <a:ext cx="8310364" cy="976313"/>
            <a:chOff x="340495" y="291577"/>
            <a:chExt cx="7913622" cy="871631"/>
          </a:xfrm>
        </p:grpSpPr>
        <p:sp>
          <p:nvSpPr>
            <p:cNvPr id="12" name="TextBox 8"/>
            <p:cNvSpPr txBox="1">
              <a:spLocks noChangeArrowheads="1"/>
            </p:cNvSpPr>
            <p:nvPr/>
          </p:nvSpPr>
          <p:spPr bwMode="auto">
            <a:xfrm>
              <a:off x="477872" y="419509"/>
              <a:ext cx="7776245" cy="259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altLang="ru-RU" sz="13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МИНИСТЕРСТВО ОБРАЗОВАНИЯ СТАВРОПОЛЬСКОГО КРАЯ</a:t>
              </a:r>
            </a:p>
          </p:txBody>
        </p:sp>
        <p:pic>
          <p:nvPicPr>
            <p:cNvPr id="13" name="Picture 2" descr="http://www.stavregion.ru/_s_/i/gerb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40495" y="291577"/>
              <a:ext cx="731234" cy="871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179512" y="188640"/>
            <a:ext cx="8166100" cy="976313"/>
            <a:chOff x="271925" y="291577"/>
            <a:chExt cx="7776245" cy="871631"/>
          </a:xfrm>
        </p:grpSpPr>
        <p:sp>
          <p:nvSpPr>
            <p:cNvPr id="82950" name="TextBox 8"/>
            <p:cNvSpPr txBox="1">
              <a:spLocks noChangeArrowheads="1"/>
            </p:cNvSpPr>
            <p:nvPr/>
          </p:nvSpPr>
          <p:spPr bwMode="auto">
            <a:xfrm>
              <a:off x="271925" y="420151"/>
              <a:ext cx="7776245" cy="259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altLang="ru-RU" sz="13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МИНИСТЕРСТВО ОБРАЗОВАНИЯ СТАВРОПОЛЬСКОГО КРАЯ</a:t>
              </a:r>
            </a:p>
          </p:txBody>
        </p:sp>
        <p:pic>
          <p:nvPicPr>
            <p:cNvPr id="82951" name="Picture 2" descr="http://www.stavregion.ru/_s_/i/gerb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0495" y="291577"/>
              <a:ext cx="731234" cy="871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915" name="Rectangle 6"/>
          <p:cNvSpPr>
            <a:spLocks/>
          </p:cNvSpPr>
          <p:nvPr/>
        </p:nvSpPr>
        <p:spPr bwMode="auto">
          <a:xfrm>
            <a:off x="1352550" y="1154113"/>
            <a:ext cx="6727825" cy="7715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marL="319088" indent="-319088" algn="ctr" eaLnBrk="1" hangingPunct="1">
              <a:buClr>
                <a:srgbClr val="C3260C"/>
              </a:buClr>
              <a:buSzPct val="128000"/>
              <a:buFont typeface="Georgia" pitchFamily="18" charset="0"/>
              <a:buNone/>
              <a:defRPr/>
            </a:pPr>
            <a:endParaRPr lang="ru-RU" altLang="ru-RU" sz="2400" b="1">
              <a:solidFill>
                <a:srgbClr val="C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82949" name="Содержимое 12"/>
          <p:cNvSpPr txBox="1">
            <a:spLocks/>
          </p:cNvSpPr>
          <p:nvPr/>
        </p:nvSpPr>
        <p:spPr bwMode="auto">
          <a:xfrm>
            <a:off x="395536" y="1124744"/>
            <a:ext cx="8501063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07950" algn="ctr"/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Организация и проведение регионального этапа </a:t>
            </a:r>
          </a:p>
          <a:p>
            <a:pPr marL="107950" algn="ctr"/>
            <a:r>
              <a:rPr lang="en-US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национального чемпионата профессионального мастерства</a:t>
            </a:r>
          </a:p>
          <a:p>
            <a:pPr marL="107950" algn="ctr"/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среди инвалидов «</a:t>
            </a:r>
            <a:r>
              <a:rPr lang="ru-RU" alt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Абилимпикс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alt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www.cspsid-harmony.ru/upload/iblock/a3d/a3d800ba45b337e353cc48721feddaa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420888"/>
            <a:ext cx="3194720" cy="351419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491880" y="5085184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Школа-интернат № 14 – номинация «Школьники»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91880" y="3356992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ГБПОУ «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Ессентукский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центр реабилитации – номинации «Студенты», «Специалисты»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91880" y="4365104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ГБПОУ «Георгиевский колледж» – номинация «Студенты»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19872" y="2564904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ФГАУ ВО СКФУ – номинация «Студенты»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ds-19.ru/files/uploaded_images/201709/inv_ha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6" y="4221088"/>
            <a:ext cx="2678444" cy="20088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s://punkt-a.info/upload/iblock/c71/c7191a5e1ef797ae8fb0a7fbec6360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81" y="1916832"/>
            <a:ext cx="2815038" cy="18690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843808" y="1988840"/>
            <a:ext cx="2592288" cy="84111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Министерство образования Ставропольского края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012160" y="1916832"/>
            <a:ext cx="2448272" cy="84111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Высшие учебные заведения края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3059832" y="3140968"/>
            <a:ext cx="5328592" cy="2817928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Clr>
                <a:srgbClr val="FF0000"/>
              </a:buClr>
            </a:pPr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Лаборатория «Антропология детства»;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Лаборатория «Адаптивная физическая</a:t>
            </a:r>
          </a:p>
          <a:p>
            <a:pPr>
              <a:buClr>
                <a:srgbClr val="FF0000"/>
              </a:buClr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культура»;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Инновационные площадки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базе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школ,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детских садов, организаций </a:t>
            </a:r>
          </a:p>
          <a:p>
            <a:pPr>
              <a:buClr>
                <a:srgbClr val="FF0000"/>
              </a:buClr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дополнительного образования детей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края;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Сопровождение деятельности ресурсных</a:t>
            </a:r>
          </a:p>
          <a:p>
            <a:pPr>
              <a:buClr>
                <a:srgbClr val="FF0000"/>
              </a:buClr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центров инклюзивного образования</a:t>
            </a:r>
          </a:p>
          <a:p>
            <a:pPr>
              <a:buClr>
                <a:srgbClr val="FF0000"/>
              </a:buClr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FF0000"/>
              </a:buClr>
              <a:buFont typeface="Wingdings" pitchFamily="2" charset="2"/>
              <a:buChar char="ü"/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войная стрелка влево/вправо 3"/>
          <p:cNvSpPr/>
          <p:nvPr/>
        </p:nvSpPr>
        <p:spPr>
          <a:xfrm>
            <a:off x="5364088" y="2276872"/>
            <a:ext cx="720080" cy="276545"/>
          </a:xfrm>
          <a:prstGeom prst="left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196752"/>
            <a:ext cx="8073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Научное сопровождение профессионализации лиц с ОВЗ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11"/>
          <p:cNvGrpSpPr>
            <a:grpSpLocks/>
          </p:cNvGrpSpPr>
          <p:nvPr/>
        </p:nvGrpSpPr>
        <p:grpSpPr bwMode="auto">
          <a:xfrm>
            <a:off x="179512" y="292100"/>
            <a:ext cx="7939088" cy="871538"/>
            <a:chOff x="183557" y="291577"/>
            <a:chExt cx="7776812" cy="871631"/>
          </a:xfrm>
        </p:grpSpPr>
        <p:sp>
          <p:nvSpPr>
            <p:cNvPr id="13" name="TextBox 12"/>
            <p:cNvSpPr txBox="1">
              <a:spLocks noChangeArrowheads="1"/>
            </p:cNvSpPr>
            <p:nvPr/>
          </p:nvSpPr>
          <p:spPr bwMode="auto">
            <a:xfrm>
              <a:off x="183557" y="620200"/>
              <a:ext cx="7776812" cy="290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ru-RU" altLang="ru-RU" sz="13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МИНИСТЕРСТВО ОБРАЗОВАНИЯ </a:t>
              </a:r>
              <a:r>
                <a:rPr lang="ru-RU" altLang="ru-RU" sz="13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СТАВРОПОЛЬСКОГО </a:t>
              </a:r>
              <a:r>
                <a:rPr lang="ru-RU" altLang="ru-RU" sz="13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КРАЯ</a:t>
              </a:r>
            </a:p>
          </p:txBody>
        </p:sp>
        <p:pic>
          <p:nvPicPr>
            <p:cNvPr id="14" name="Picture 2" descr="http://www.stavregion.ru/_s_/i/gerb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495" y="291577"/>
              <a:ext cx="731234" cy="871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4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3"/>
          <p:cNvGrpSpPr>
            <a:grpSpLocks/>
          </p:cNvGrpSpPr>
          <p:nvPr/>
        </p:nvGrpSpPr>
        <p:grpSpPr bwMode="auto">
          <a:xfrm>
            <a:off x="323528" y="188913"/>
            <a:ext cx="8083550" cy="871537"/>
            <a:chOff x="271459" y="291577"/>
            <a:chExt cx="7776698" cy="871631"/>
          </a:xfrm>
        </p:grpSpPr>
        <p:sp>
          <p:nvSpPr>
            <p:cNvPr id="66565" name="TextBox 17"/>
            <p:cNvSpPr txBox="1">
              <a:spLocks noChangeArrowheads="1"/>
            </p:cNvSpPr>
            <p:nvPr/>
          </p:nvSpPr>
          <p:spPr bwMode="auto">
            <a:xfrm>
              <a:off x="271459" y="363320"/>
              <a:ext cx="7776698" cy="290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altLang="ru-RU" sz="13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МИНИСТЕРСТВО ОБРАЗОВАНИЯ СТАВРОПОЛЬСКОГО КРАЯ</a:t>
              </a:r>
            </a:p>
          </p:txBody>
        </p:sp>
        <p:pic>
          <p:nvPicPr>
            <p:cNvPr id="66566" name="Picture 2" descr="http://www.stavregion.ru/_s_/i/gerb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0495" y="291577"/>
              <a:ext cx="731234" cy="871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6563" name="Заголовок 1"/>
          <p:cNvSpPr>
            <a:spLocks/>
          </p:cNvSpPr>
          <p:nvPr/>
        </p:nvSpPr>
        <p:spPr bwMode="auto">
          <a:xfrm>
            <a:off x="179512" y="1124744"/>
            <a:ext cx="820896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altLang="ru-RU" sz="1600" b="1" dirty="0">
                <a:solidFill>
                  <a:srgbClr val="000000"/>
                </a:solidFill>
              </a:rPr>
              <a:t/>
            </a:r>
            <a:br>
              <a:rPr lang="ru-RU" altLang="ru-RU" sz="1600" b="1" dirty="0">
                <a:solidFill>
                  <a:srgbClr val="000000"/>
                </a:solidFill>
              </a:rPr>
            </a:br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Динамика изменения численности детей-инвалидов</a:t>
            </a:r>
          </a:p>
          <a:p>
            <a:pPr algn="ctr"/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Ставропольском крае (человек):</a:t>
            </a:r>
          </a:p>
        </p:txBody>
      </p:sp>
      <p:graphicFrame>
        <p:nvGraphicFramePr>
          <p:cNvPr id="66564" name="Диаграмма 15"/>
          <p:cNvGraphicFramePr>
            <a:graphicFrameLocks/>
          </p:cNvGraphicFramePr>
          <p:nvPr/>
        </p:nvGraphicFramePr>
        <p:xfrm>
          <a:off x="971600" y="1916832"/>
          <a:ext cx="6197600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Диаграмма" r:id="rId4" imgW="6206266" imgH="4170025" progId="Excel.Chart.8">
                  <p:embed/>
                </p:oleObj>
              </mc:Choice>
              <mc:Fallback>
                <p:oleObj name="Диаграмма" r:id="rId4" imgW="6206266" imgH="4170025" progId="Excel.Chart.8">
                  <p:embed/>
                  <p:pic>
                    <p:nvPicPr>
                      <p:cNvPr id="0" name="Диаграмма 1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1916832"/>
                        <a:ext cx="6197600" cy="416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 descr="C:\Documents and Settings\slusareva_mn\Рабочий стол\ТТА\на сайт\2017-18\дни открытых дверей\итоги\17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681573"/>
            <a:ext cx="3880193" cy="234782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84138" y="168275"/>
            <a:ext cx="8333482" cy="976313"/>
            <a:chOff x="340495" y="291577"/>
            <a:chExt cx="7935636" cy="871631"/>
          </a:xfrm>
        </p:grpSpPr>
        <p:sp>
          <p:nvSpPr>
            <p:cNvPr id="90122" name="TextBox 8"/>
            <p:cNvSpPr txBox="1">
              <a:spLocks noChangeArrowheads="1"/>
            </p:cNvSpPr>
            <p:nvPr/>
          </p:nvSpPr>
          <p:spPr bwMode="auto">
            <a:xfrm>
              <a:off x="499886" y="374046"/>
              <a:ext cx="7776245" cy="259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altLang="ru-RU" sz="13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МИНИСТЕРСТВО ОБРАЗОВАНИЯ СТАВРОПОЛЬСКОГО КРАЯ</a:t>
              </a:r>
            </a:p>
          </p:txBody>
        </p:sp>
        <p:pic>
          <p:nvPicPr>
            <p:cNvPr id="90123" name="Picture 2" descr="http://www.stavregion.ru/_s_/i/gerb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0495" y="291577"/>
              <a:ext cx="731234" cy="871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0116" name="Содержимое 12"/>
          <p:cNvSpPr txBox="1">
            <a:spLocks/>
          </p:cNvSpPr>
          <p:nvPr/>
        </p:nvSpPr>
        <p:spPr bwMode="auto">
          <a:xfrm>
            <a:off x="0" y="548680"/>
            <a:ext cx="8501062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07950" algn="ctr" eaLnBrk="1" hangingPunct="1">
              <a:spcBef>
                <a:spcPts val="400"/>
              </a:spcBef>
              <a:buClr>
                <a:srgbClr val="FF0000"/>
              </a:buClr>
              <a:buSzPct val="68000"/>
            </a:pPr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Сопровождение инклюзивного образования </a:t>
            </a:r>
            <a:endParaRPr lang="ru-RU" alt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7950" algn="ctr" eaLnBrk="1" hangingPunct="1">
              <a:spcBef>
                <a:spcPts val="400"/>
              </a:spcBef>
              <a:buClr>
                <a:srgbClr val="FF0000"/>
              </a:buClr>
              <a:buSzPct val="68000"/>
            </a:pPr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организация сетевого </a:t>
            </a:r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взаимодействия с ВУЗами</a:t>
            </a:r>
            <a:endParaRPr lang="ru-RU" alt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7950" algn="ctr" eaLnBrk="1" hangingPunct="1">
              <a:spcBef>
                <a:spcPts val="400"/>
              </a:spcBef>
              <a:buClr>
                <a:srgbClr val="FF0000"/>
              </a:buClr>
              <a:buSzPct val="68000"/>
            </a:pPr>
            <a:endParaRPr lang="ru-RU" alt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12"/>
          <p:cNvSpPr txBox="1">
            <a:spLocks/>
          </p:cNvSpPr>
          <p:nvPr/>
        </p:nvSpPr>
        <p:spPr bwMode="auto">
          <a:xfrm>
            <a:off x="107504" y="1268760"/>
            <a:ext cx="653573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079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Clr>
                <a:srgbClr val="FF0000"/>
              </a:buClr>
              <a:buSzPct val="68000"/>
              <a:defRPr/>
            </a:pP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Ресурсные информационно-методические центры </a:t>
            </a:r>
          </a:p>
          <a:p>
            <a:pPr algn="ctr" eaLnBrk="1" hangingPunct="1">
              <a:buClr>
                <a:srgbClr val="FF0000"/>
              </a:buClr>
              <a:buSzPct val="68000"/>
              <a:defRPr/>
            </a:pP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коррекционных школах:</a:t>
            </a:r>
          </a:p>
          <a:p>
            <a:pPr algn="ctr" eaLnBrk="1" hangingPunct="1">
              <a:spcBef>
                <a:spcPts val="400"/>
              </a:spcBef>
              <a:buClr>
                <a:srgbClr val="FF0000"/>
              </a:buClr>
              <a:buSzPct val="68000"/>
              <a:defRPr/>
            </a:pPr>
            <a:endParaRPr lang="ru-RU" alt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одержимое 12"/>
          <p:cNvSpPr txBox="1">
            <a:spLocks/>
          </p:cNvSpPr>
          <p:nvPr/>
        </p:nvSpPr>
        <p:spPr bwMode="auto">
          <a:xfrm>
            <a:off x="249238" y="1916113"/>
            <a:ext cx="475932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079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0850" indent="-342900" eaLnBrk="1" hangingPunct="1">
              <a:spcBef>
                <a:spcPts val="400"/>
              </a:spcBef>
              <a:buClr>
                <a:srgbClr val="FF0000"/>
              </a:buClr>
              <a:buSzPct val="68000"/>
              <a:buFont typeface="+mj-lt"/>
              <a:buAutoNum type="arabicPeriod"/>
              <a:defRPr/>
            </a:pPr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п. </a:t>
            </a:r>
            <a:r>
              <a:rPr lang="ru-RU" alt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Иноземцево</a:t>
            </a:r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школа-интернат № 1</a:t>
            </a:r>
          </a:p>
          <a:p>
            <a:pPr marL="450850" indent="-342900" eaLnBrk="1" hangingPunct="1">
              <a:spcBef>
                <a:spcPts val="400"/>
              </a:spcBef>
              <a:buClr>
                <a:srgbClr val="FF0000"/>
              </a:buClr>
              <a:buSzPct val="68000"/>
              <a:buFont typeface="+mj-lt"/>
              <a:buAutoNum type="arabicPeriod"/>
              <a:defRPr/>
            </a:pPr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Кочубеевский район – школа-интернат № 2</a:t>
            </a:r>
          </a:p>
          <a:p>
            <a:pPr marL="450850" indent="-342900" eaLnBrk="1" hangingPunct="1">
              <a:spcBef>
                <a:spcPts val="400"/>
              </a:spcBef>
              <a:buClr>
                <a:srgbClr val="FF0000"/>
              </a:buClr>
              <a:buSzPct val="68000"/>
              <a:buFont typeface="+mj-lt"/>
              <a:buAutoNum type="arabicPeriod"/>
              <a:defRPr/>
            </a:pPr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Грачевский район – школа-интернат № 4</a:t>
            </a:r>
          </a:p>
          <a:p>
            <a:pPr marL="450850" indent="-342900" eaLnBrk="1" hangingPunct="1">
              <a:spcBef>
                <a:spcPts val="400"/>
              </a:spcBef>
              <a:buClr>
                <a:srgbClr val="FF0000"/>
              </a:buClr>
              <a:buSzPct val="68000"/>
              <a:buFont typeface="+mj-lt"/>
              <a:buAutoNum type="arabicPeriod"/>
              <a:defRPr/>
            </a:pPr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Шпаковский район – школа-интернат № 5</a:t>
            </a:r>
          </a:p>
          <a:p>
            <a:pPr marL="450850" indent="-342900" eaLnBrk="1" hangingPunct="1">
              <a:spcBef>
                <a:spcPts val="400"/>
              </a:spcBef>
              <a:buClr>
                <a:srgbClr val="FF0000"/>
              </a:buClr>
              <a:buSzPct val="68000"/>
              <a:buFont typeface="+mj-lt"/>
              <a:buAutoNum type="arabicPeriod"/>
              <a:defRPr/>
            </a:pPr>
            <a:r>
              <a:rPr lang="ru-RU" alt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Благодарный  -  школа-интернат № 6</a:t>
            </a:r>
          </a:p>
          <a:p>
            <a:pPr marL="450850" indent="-342900" eaLnBrk="1" hangingPunct="1">
              <a:spcBef>
                <a:spcPts val="400"/>
              </a:spcBef>
              <a:buClr>
                <a:srgbClr val="FF0000"/>
              </a:buClr>
              <a:buSzPct val="68000"/>
              <a:buFont typeface="+mj-lt"/>
              <a:buAutoNum type="arabicPeriod"/>
              <a:defRPr/>
            </a:pPr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Александровский район – школа-интернат № 10</a:t>
            </a:r>
          </a:p>
          <a:p>
            <a:pPr marL="450850" indent="-342900" eaLnBrk="1" hangingPunct="1">
              <a:spcBef>
                <a:spcPts val="400"/>
              </a:spcBef>
              <a:buClr>
                <a:srgbClr val="FF0000"/>
              </a:buClr>
              <a:buSzPct val="68000"/>
              <a:buFont typeface="+mj-lt"/>
              <a:buAutoNum type="arabicPeriod"/>
              <a:defRPr/>
            </a:pPr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Новоалександровский  городской округ – школа-интернат № 11</a:t>
            </a:r>
          </a:p>
          <a:p>
            <a:pPr marL="450850" indent="-342900" eaLnBrk="1" hangingPunct="1">
              <a:spcBef>
                <a:spcPts val="400"/>
              </a:spcBef>
              <a:buClr>
                <a:srgbClr val="FF0000"/>
              </a:buClr>
              <a:buSzPct val="68000"/>
              <a:buFont typeface="+mj-lt"/>
              <a:buAutoNum type="arabicPeriod"/>
              <a:defRPr/>
            </a:pPr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 Светлоград – школа-интернат № 17</a:t>
            </a:r>
          </a:p>
          <a:p>
            <a:pPr marL="450850" indent="-342900" eaLnBrk="1" hangingPunct="1">
              <a:spcBef>
                <a:spcPts val="400"/>
              </a:spcBef>
              <a:buClr>
                <a:srgbClr val="FF0000"/>
              </a:buClr>
              <a:buSzPct val="68000"/>
              <a:buFont typeface="+mj-lt"/>
              <a:buAutoNum type="arabicPeriod"/>
              <a:defRPr/>
            </a:pPr>
            <a:r>
              <a:rPr lang="ru-RU" alt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Изобильный – школа-интернат № 19</a:t>
            </a:r>
          </a:p>
          <a:p>
            <a:pPr marL="450850" indent="-342900" eaLnBrk="1" hangingPunct="1">
              <a:spcBef>
                <a:spcPts val="400"/>
              </a:spcBef>
              <a:buClr>
                <a:srgbClr val="FF0000"/>
              </a:buClr>
              <a:buSzPct val="68000"/>
              <a:buFont typeface="+mj-lt"/>
              <a:buAutoNum type="arabicPeriod"/>
              <a:defRPr/>
            </a:pPr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Георгиевский район – школа № 22</a:t>
            </a:r>
          </a:p>
          <a:p>
            <a:pPr marL="450850" indent="-342900" eaLnBrk="1" hangingPunct="1">
              <a:spcBef>
                <a:spcPts val="400"/>
              </a:spcBef>
              <a:buClr>
                <a:srgbClr val="FF0000"/>
              </a:buClr>
              <a:buSzPct val="68000"/>
              <a:buFont typeface="+mj-lt"/>
              <a:buAutoNum type="arabicPeriod"/>
              <a:defRPr/>
            </a:pPr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Красногвардейский район – школа-интернат № 25</a:t>
            </a:r>
          </a:p>
          <a:p>
            <a:pPr marL="450850" indent="-342900" eaLnBrk="1" hangingPunct="1">
              <a:spcBef>
                <a:spcPts val="400"/>
              </a:spcBef>
              <a:buClr>
                <a:srgbClr val="FF0000"/>
              </a:buClr>
              <a:buSzPct val="68000"/>
              <a:buFont typeface="+mj-lt"/>
              <a:buAutoNum type="arabicPeriod"/>
              <a:defRPr/>
            </a:pPr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Минераловодский городской округ – школа-интернат № 26</a:t>
            </a:r>
          </a:p>
          <a:p>
            <a:pPr marL="450850" indent="-342900" eaLnBrk="1" hangingPunct="1">
              <a:spcBef>
                <a:spcPts val="400"/>
              </a:spcBef>
              <a:buClr>
                <a:srgbClr val="FF0000"/>
              </a:buClr>
              <a:buSzPct val="68000"/>
              <a:buFont typeface="+mj-lt"/>
              <a:buAutoNum type="arabicPeriod"/>
              <a:defRPr/>
            </a:pPr>
            <a:r>
              <a:rPr lang="ru-RU" alt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Пятигорск – школа-интернат № 27</a:t>
            </a:r>
          </a:p>
          <a:p>
            <a:pPr marL="450850" indent="-342900" eaLnBrk="1" hangingPunct="1">
              <a:spcBef>
                <a:spcPts val="400"/>
              </a:spcBef>
              <a:buClr>
                <a:srgbClr val="FF0000"/>
              </a:buClr>
              <a:buSzPct val="68000"/>
              <a:buFont typeface="+mj-lt"/>
              <a:buAutoNum type="arabicPeriod"/>
              <a:defRPr/>
            </a:pPr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alt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Ставрополь </a:t>
            </a:r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–школа № 33</a:t>
            </a:r>
          </a:p>
          <a:p>
            <a:pPr marL="450850" indent="-342900" eaLnBrk="1" hangingPunct="1">
              <a:spcBef>
                <a:spcPts val="400"/>
              </a:spcBef>
              <a:buClr>
                <a:srgbClr val="FF0000"/>
              </a:buClr>
              <a:buSzPct val="68000"/>
              <a:buFont typeface="+mj-lt"/>
              <a:buAutoNum type="arabicPeriod"/>
              <a:defRPr/>
            </a:pPr>
            <a:r>
              <a:rPr lang="ru-RU" alt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 Ставрополь – школы-интернат № 36</a:t>
            </a:r>
          </a:p>
          <a:p>
            <a:pPr eaLnBrk="1" hangingPunct="1">
              <a:spcBef>
                <a:spcPts val="400"/>
              </a:spcBef>
              <a:buClr>
                <a:srgbClr val="FF0000"/>
              </a:buClr>
              <a:buSzPct val="68000"/>
              <a:defRPr/>
            </a:pPr>
            <a:endParaRPr lang="ru-RU" alt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400"/>
              </a:spcBef>
              <a:buClr>
                <a:srgbClr val="FF0000"/>
              </a:buClr>
              <a:buSzPct val="68000"/>
              <a:defRPr/>
            </a:pPr>
            <a:endParaRPr lang="ru-RU" alt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400"/>
              </a:spcBef>
              <a:buClr>
                <a:srgbClr val="FF0000"/>
              </a:buClr>
              <a:buSzPct val="68000"/>
              <a:defRPr/>
            </a:pPr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alt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8" descr="C:\Documents and Settings\slusareva_mn\Рабочий стол\ТТА\на сайт\2017-18\дни открытых дверей\итоги\3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27" r="-365" b="11745"/>
          <a:stretch/>
        </p:blipFill>
        <p:spPr bwMode="auto">
          <a:xfrm>
            <a:off x="5148064" y="2924944"/>
            <a:ext cx="3861695" cy="187220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C:\Documents and Settings\slusareva_mn\Рабочий стол\ТТА\на сайт\2017-18\дни открытых дверей\итоги\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84784"/>
            <a:ext cx="4351813" cy="165382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836712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Задачи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79512" y="1412776"/>
            <a:ext cx="8465889" cy="5040092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Продолжить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работу по реализации Комплекса мер по сопровождению инвалидов молодого возраста при получении ими профессионального образования и содействию в их последующем трудоустройстве на 2018 - 2020 годы, утвержденного распоряжением Правительства Ставропольского края от 20 марта 2018 г. №  91-рп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Ежегодно проводить краевой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 Национального чемпионата по профессиональному мастерству среди инвалидов и лиц с ограниченными возможностями здоровья «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Абилимпикс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увеличив число номинаций с пяти до девяти, обеспечив вовлечение студентов - </a:t>
            </a:r>
            <a:r>
              <a:rPr lang="x-none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инвалидов и лиц с ограниченными возможностями </a:t>
            </a:r>
            <a:r>
              <a:rPr lang="x-none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здоровья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Совместно с министерством энергетики, промышленности и связи создать в 2018 году региональный информационный портал «Учимся вместе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для инвалидов и их родителей (законных представителей).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21"/>
          <p:cNvGrpSpPr>
            <a:grpSpLocks/>
          </p:cNvGrpSpPr>
          <p:nvPr/>
        </p:nvGrpSpPr>
        <p:grpSpPr bwMode="auto">
          <a:xfrm>
            <a:off x="315913" y="157163"/>
            <a:ext cx="8256260" cy="873125"/>
            <a:chOff x="340495" y="291577"/>
            <a:chExt cx="8065687" cy="871631"/>
          </a:xfrm>
        </p:grpSpPr>
        <p:sp>
          <p:nvSpPr>
            <p:cNvPr id="7" name="TextBox 22"/>
            <p:cNvSpPr txBox="1">
              <a:spLocks noChangeArrowheads="1"/>
            </p:cNvSpPr>
            <p:nvPr/>
          </p:nvSpPr>
          <p:spPr bwMode="auto">
            <a:xfrm>
              <a:off x="629318" y="538655"/>
              <a:ext cx="7776864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ru-RU" altLang="ru-RU" sz="13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МИНИСТЕРСТВО ОБРАЗОВАНИЯ СТАВРОПОЛЬСКОГО КРАЯ</a:t>
              </a:r>
            </a:p>
          </p:txBody>
        </p:sp>
        <p:pic>
          <p:nvPicPr>
            <p:cNvPr id="8" name="Picture 2" descr="http://www.stavregion.ru/_s_/i/gerb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495" y="291577"/>
              <a:ext cx="731234" cy="871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3097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2420888"/>
            <a:ext cx="7560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БЛАГОДАРЮ                       ЗА ВНИМАНИЕ!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1"/>
          <p:cNvGrpSpPr>
            <a:grpSpLocks/>
          </p:cNvGrpSpPr>
          <p:nvPr/>
        </p:nvGrpSpPr>
        <p:grpSpPr bwMode="auto">
          <a:xfrm>
            <a:off x="339725" y="292100"/>
            <a:ext cx="8804275" cy="871538"/>
            <a:chOff x="340495" y="291577"/>
            <a:chExt cx="8624315" cy="871631"/>
          </a:xfrm>
        </p:grpSpPr>
        <p:sp>
          <p:nvSpPr>
            <p:cNvPr id="6" name="TextBox 12"/>
            <p:cNvSpPr txBox="1">
              <a:spLocks noChangeArrowheads="1"/>
            </p:cNvSpPr>
            <p:nvPr/>
          </p:nvSpPr>
          <p:spPr bwMode="auto">
            <a:xfrm>
              <a:off x="1187998" y="580533"/>
              <a:ext cx="7776812" cy="290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ru-RU" altLang="ru-RU" sz="13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МИНИСТЕРСТВО ОБРАЗОВАНИЯ </a:t>
              </a:r>
              <a:r>
                <a:rPr lang="ru-RU" altLang="ru-RU" sz="13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СТАВРОПОЛЬСКОГО </a:t>
              </a:r>
              <a:r>
                <a:rPr lang="ru-RU" altLang="ru-RU" sz="13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КРАЯ</a:t>
              </a:r>
            </a:p>
          </p:txBody>
        </p:sp>
        <p:pic>
          <p:nvPicPr>
            <p:cNvPr id="7" name="Picture 2" descr="http://www.stavregion.ru/_s_/i/gerb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495" y="291577"/>
              <a:ext cx="731234" cy="871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6106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251520" y="2492896"/>
            <a:ext cx="799306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Сотрудничество с ВУЗами 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как условие обеспечения непрерывного образования и профессионализации</a:t>
            </a:r>
            <a:r>
              <a:rPr kumimoji="0" lang="ru-RU" altLang="ru-RU" sz="28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лиц с инвалидность и ОВЗ</a:t>
            </a:r>
            <a:endParaRPr kumimoji="0" lang="ru-RU" altLang="ru-RU" sz="25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18"/>
          <p:cNvSpPr txBox="1">
            <a:spLocks noChangeArrowheads="1"/>
          </p:cNvSpPr>
          <p:nvPr/>
        </p:nvSpPr>
        <p:spPr bwMode="auto">
          <a:xfrm>
            <a:off x="3059832" y="5733256"/>
            <a:ext cx="52197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altLang="ru-RU" b="1" kern="0" dirty="0" smtClean="0">
                <a:solidFill>
                  <a:srgbClr val="4E67C8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Зубенко Галина Серафимовна,</a:t>
            </a:r>
          </a:p>
          <a:p>
            <a:pPr>
              <a:defRPr/>
            </a:pPr>
            <a:r>
              <a:rPr lang="ru-RU" altLang="ru-RU" b="1" kern="0" dirty="0" smtClean="0">
                <a:solidFill>
                  <a:srgbClr val="4E67C8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заместитель министр образования </a:t>
            </a:r>
          </a:p>
          <a:p>
            <a:pPr>
              <a:defRPr/>
            </a:pPr>
            <a:r>
              <a:rPr lang="ru-RU" altLang="ru-RU" b="1" kern="0" dirty="0" smtClean="0">
                <a:solidFill>
                  <a:srgbClr val="4E67C8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Ставропольского края</a:t>
            </a:r>
          </a:p>
        </p:txBody>
      </p:sp>
      <p:grpSp>
        <p:nvGrpSpPr>
          <p:cNvPr id="2" name="Группа 13"/>
          <p:cNvGrpSpPr>
            <a:grpSpLocks/>
          </p:cNvGrpSpPr>
          <p:nvPr/>
        </p:nvGrpSpPr>
        <p:grpSpPr bwMode="auto">
          <a:xfrm>
            <a:off x="-36760" y="0"/>
            <a:ext cx="8299822" cy="871537"/>
            <a:chOff x="340495" y="291577"/>
            <a:chExt cx="7984760" cy="871631"/>
          </a:xfrm>
        </p:grpSpPr>
        <p:sp>
          <p:nvSpPr>
            <p:cNvPr id="7" name="TextBox 17"/>
            <p:cNvSpPr txBox="1">
              <a:spLocks noChangeArrowheads="1"/>
            </p:cNvSpPr>
            <p:nvPr/>
          </p:nvSpPr>
          <p:spPr bwMode="auto">
            <a:xfrm>
              <a:off x="548557" y="552253"/>
              <a:ext cx="7776698" cy="290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altLang="ru-RU" sz="13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МИНИСТЕРСТВО ОБРАЗОВАНИЯ СТАВРОПОЛЬСКОГО КРАЯ</a:t>
              </a:r>
            </a:p>
          </p:txBody>
        </p:sp>
        <p:pic>
          <p:nvPicPr>
            <p:cNvPr id="8" name="Picture 2" descr="http://www.stavregion.ru/_s_/i/gerb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0495" y="291577"/>
              <a:ext cx="731234" cy="871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13"/>
          <p:cNvGrpSpPr>
            <a:grpSpLocks/>
          </p:cNvGrpSpPr>
          <p:nvPr/>
        </p:nvGrpSpPr>
        <p:grpSpPr bwMode="auto">
          <a:xfrm>
            <a:off x="-36760" y="0"/>
            <a:ext cx="8120310" cy="871537"/>
            <a:chOff x="340495" y="291577"/>
            <a:chExt cx="7812063" cy="871631"/>
          </a:xfrm>
        </p:grpSpPr>
        <p:sp>
          <p:nvSpPr>
            <p:cNvPr id="6" name="TextBox 17"/>
            <p:cNvSpPr txBox="1">
              <a:spLocks noChangeArrowheads="1"/>
            </p:cNvSpPr>
            <p:nvPr/>
          </p:nvSpPr>
          <p:spPr bwMode="auto">
            <a:xfrm>
              <a:off x="375860" y="624269"/>
              <a:ext cx="7776698" cy="290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altLang="ru-RU" sz="13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МИНИСТЕРСТВО ОБРАЗОВАНИЯ СТАВРОПОЛЬСКОГО КРАЯ</a:t>
              </a:r>
            </a:p>
          </p:txBody>
        </p:sp>
        <p:pic>
          <p:nvPicPr>
            <p:cNvPr id="7" name="Picture 2" descr="http://www.stavregion.ru/_s_/i/gerb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0495" y="291577"/>
              <a:ext cx="731234" cy="871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Заголовок 1"/>
          <p:cNvSpPr>
            <a:spLocks/>
          </p:cNvSpPr>
          <p:nvPr/>
        </p:nvSpPr>
        <p:spPr bwMode="auto">
          <a:xfrm>
            <a:off x="0" y="908720"/>
            <a:ext cx="820896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altLang="ru-RU" sz="1600" b="1" dirty="0">
                <a:solidFill>
                  <a:srgbClr val="000000"/>
                </a:solidFill>
              </a:rPr>
              <a:t/>
            </a:r>
            <a:br>
              <a:rPr lang="ru-RU" altLang="ru-RU" sz="1600" b="1" dirty="0">
                <a:solidFill>
                  <a:srgbClr val="000000"/>
                </a:solidFill>
              </a:rPr>
            </a:br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деятельности системы образования</a:t>
            </a:r>
            <a:endParaRPr lang="ru-RU" alt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3"/>
          <p:cNvGrpSpPr>
            <a:grpSpLocks/>
          </p:cNvGrpSpPr>
          <p:nvPr/>
        </p:nvGrpSpPr>
        <p:grpSpPr bwMode="auto">
          <a:xfrm>
            <a:off x="323528" y="1772816"/>
            <a:ext cx="2022124" cy="4032448"/>
            <a:chOff x="720" y="1296"/>
            <a:chExt cx="1371" cy="2542"/>
          </a:xfrm>
        </p:grpSpPr>
        <p:sp>
          <p:nvSpPr>
            <p:cNvPr id="10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AutoShape 5"/>
            <p:cNvSpPr>
              <a:spLocks noChangeArrowheads="1"/>
            </p:cNvSpPr>
            <p:nvPr/>
          </p:nvSpPr>
          <p:spPr bwMode="gray">
            <a:xfrm>
              <a:off x="769" y="1523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AutoShape 6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AutoShape 8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AutoShape 9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6" name="Group 10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19" name="Oval 11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20" name="Oval 12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1" name="Oval 13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2" name="Oval 14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3" name="Oval 15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17" name="Text Box 16"/>
            <p:cNvSpPr txBox="1">
              <a:spLocks noChangeArrowheads="1"/>
            </p:cNvSpPr>
            <p:nvPr/>
          </p:nvSpPr>
          <p:spPr bwMode="gray">
            <a:xfrm>
              <a:off x="1276" y="13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ru-RU" sz="2400">
                  <a:solidFill>
                    <a:srgbClr val="000000"/>
                  </a:solidFill>
                </a:rPr>
                <a:t>1</a:t>
              </a:r>
              <a:endParaRPr lang="en-US" altLang="ru-RU"/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gray">
            <a:xfrm>
              <a:off x="769" y="1886"/>
              <a:ext cx="1296" cy="8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altLang="ru-RU" sz="20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Раннее выявление нарушений в развитии</a:t>
              </a:r>
              <a:endParaRPr lang="ru-RU" altLang="ru-R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Group 3"/>
          <p:cNvGrpSpPr>
            <a:grpSpLocks/>
          </p:cNvGrpSpPr>
          <p:nvPr/>
        </p:nvGrpSpPr>
        <p:grpSpPr bwMode="auto">
          <a:xfrm>
            <a:off x="2483768" y="1700808"/>
            <a:ext cx="1954089" cy="4248472"/>
            <a:chOff x="720" y="1296"/>
            <a:chExt cx="1367" cy="2542"/>
          </a:xfrm>
        </p:grpSpPr>
        <p:sp>
          <p:nvSpPr>
            <p:cNvPr id="25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" name="AutoShape 6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" name="AutoShape 8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" name="AutoShape 9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1" name="Group 10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34" name="Oval 11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35" name="Oval 12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6" name="Oval 13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7" name="Oval 14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8" name="Oval 15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2" name="Text Box 16"/>
            <p:cNvSpPr txBox="1">
              <a:spLocks noChangeArrowheads="1"/>
            </p:cNvSpPr>
            <p:nvPr/>
          </p:nvSpPr>
          <p:spPr bwMode="gray">
            <a:xfrm>
              <a:off x="1257" y="1354"/>
              <a:ext cx="262" cy="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ru-RU" altLang="ru-RU" sz="2400" dirty="0" smtClean="0">
                  <a:solidFill>
                    <a:srgbClr val="000000"/>
                  </a:solidFill>
                </a:rPr>
                <a:t>2</a:t>
              </a:r>
              <a:endParaRPr lang="en-US" altLang="ru-RU" dirty="0"/>
            </a:p>
          </p:txBody>
        </p:sp>
        <p:sp>
          <p:nvSpPr>
            <p:cNvPr id="33" name="Text Box 17"/>
            <p:cNvSpPr txBox="1">
              <a:spLocks noChangeArrowheads="1"/>
            </p:cNvSpPr>
            <p:nvPr/>
          </p:nvSpPr>
          <p:spPr bwMode="gray">
            <a:xfrm>
              <a:off x="720" y="1856"/>
              <a:ext cx="1296" cy="7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altLang="ru-RU" sz="20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Абилитация и реабилитация детей-инвалидов</a:t>
              </a:r>
              <a:endParaRPr lang="ru-RU" altLang="ru-R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9" name="Group 3"/>
          <p:cNvGrpSpPr>
            <a:grpSpLocks/>
          </p:cNvGrpSpPr>
          <p:nvPr/>
        </p:nvGrpSpPr>
        <p:grpSpPr bwMode="auto">
          <a:xfrm>
            <a:off x="4499992" y="1700808"/>
            <a:ext cx="2098105" cy="4248472"/>
            <a:chOff x="720" y="1296"/>
            <a:chExt cx="1367" cy="2542"/>
          </a:xfrm>
        </p:grpSpPr>
        <p:sp>
          <p:nvSpPr>
            <p:cNvPr id="40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" name="AutoShape 6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" name="AutoShape 8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" name="AutoShape 9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6" name="Group 10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49" name="Oval 11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50" name="Oval 12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1" name="Oval 13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2" name="Oval 14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3" name="Oval 15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47" name="Text Box 16"/>
            <p:cNvSpPr txBox="1">
              <a:spLocks noChangeArrowheads="1"/>
            </p:cNvSpPr>
            <p:nvPr/>
          </p:nvSpPr>
          <p:spPr bwMode="gray">
            <a:xfrm>
              <a:off x="1266" y="1354"/>
              <a:ext cx="242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ru-RU" altLang="ru-RU" sz="2400" dirty="0" smtClean="0">
                  <a:solidFill>
                    <a:srgbClr val="000000"/>
                  </a:solidFill>
                </a:rPr>
                <a:t>3</a:t>
              </a:r>
              <a:endParaRPr lang="en-US" altLang="ru-RU" dirty="0"/>
            </a:p>
          </p:txBody>
        </p:sp>
        <p:sp>
          <p:nvSpPr>
            <p:cNvPr id="48" name="Text Box 17"/>
            <p:cNvSpPr txBox="1">
              <a:spLocks noChangeArrowheads="1"/>
            </p:cNvSpPr>
            <p:nvPr/>
          </p:nvSpPr>
          <p:spPr bwMode="gray">
            <a:xfrm>
              <a:off x="768" y="1776"/>
              <a:ext cx="1296" cy="9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altLang="ru-RU" sz="20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Психолого-педагогическое сопровождение детей и их родителей</a:t>
              </a:r>
              <a:endParaRPr lang="ru-RU" altLang="ru-R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4" name="Group 3"/>
          <p:cNvGrpSpPr>
            <a:grpSpLocks/>
          </p:cNvGrpSpPr>
          <p:nvPr/>
        </p:nvGrpSpPr>
        <p:grpSpPr bwMode="auto">
          <a:xfrm>
            <a:off x="6660232" y="1628800"/>
            <a:ext cx="2026097" cy="4176463"/>
            <a:chOff x="720" y="1296"/>
            <a:chExt cx="1367" cy="2542"/>
          </a:xfrm>
        </p:grpSpPr>
        <p:sp>
          <p:nvSpPr>
            <p:cNvPr id="55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" name="AutoShape 6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8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9" name="AutoShape 8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0" name="AutoShape 9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1" name="Group 10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64" name="Oval 11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65" name="Oval 12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6" name="Oval 13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7" name="Oval 14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8" name="Oval 15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62" name="Text Box 16"/>
            <p:cNvSpPr txBox="1">
              <a:spLocks noChangeArrowheads="1"/>
            </p:cNvSpPr>
            <p:nvPr/>
          </p:nvSpPr>
          <p:spPr bwMode="gray">
            <a:xfrm>
              <a:off x="1262" y="1354"/>
              <a:ext cx="252" cy="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ru-RU" altLang="ru-RU" sz="2400" dirty="0" smtClean="0">
                  <a:solidFill>
                    <a:srgbClr val="000000"/>
                  </a:solidFill>
                </a:rPr>
                <a:t>4</a:t>
              </a:r>
              <a:endParaRPr lang="en-US" altLang="ru-RU" dirty="0"/>
            </a:p>
          </p:txBody>
        </p:sp>
        <p:sp>
          <p:nvSpPr>
            <p:cNvPr id="63" name="Text Box 17"/>
            <p:cNvSpPr txBox="1">
              <a:spLocks noChangeArrowheads="1"/>
            </p:cNvSpPr>
            <p:nvPr/>
          </p:nvSpPr>
          <p:spPr bwMode="gray">
            <a:xfrm>
              <a:off x="769" y="1822"/>
              <a:ext cx="1296" cy="1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altLang="ru-RU" sz="20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Обучение родителей детей, находящихся на семейном образовании</a:t>
              </a:r>
              <a:endParaRPr lang="ru-RU" altLang="ru-R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323528" y="180975"/>
            <a:ext cx="8166517" cy="976313"/>
            <a:chOff x="294839" y="291577"/>
            <a:chExt cx="7776245" cy="871631"/>
          </a:xfrm>
        </p:grpSpPr>
        <p:sp>
          <p:nvSpPr>
            <p:cNvPr id="86023" name="TextBox 8"/>
            <p:cNvSpPr txBox="1">
              <a:spLocks noChangeArrowheads="1"/>
            </p:cNvSpPr>
            <p:nvPr/>
          </p:nvSpPr>
          <p:spPr bwMode="auto">
            <a:xfrm>
              <a:off x="294839" y="298420"/>
              <a:ext cx="7776245" cy="259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altLang="ru-RU" sz="13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МИНИСТЕРСТВО ОБРАЗОВАНИЯ СТАВРОПОЛЬСКОГО КРАЯ</a:t>
              </a:r>
            </a:p>
          </p:txBody>
        </p:sp>
        <p:pic>
          <p:nvPicPr>
            <p:cNvPr id="86024" name="Picture 2" descr="http://www.stavregion.ru/_s_/i/gerb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0495" y="291577"/>
              <a:ext cx="731234" cy="871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6019" name="Прямоугольник 4"/>
          <p:cNvSpPr>
            <a:spLocks noChangeArrowheads="1"/>
          </p:cNvSpPr>
          <p:nvPr/>
        </p:nvSpPr>
        <p:spPr bwMode="auto">
          <a:xfrm>
            <a:off x="1619672" y="692696"/>
            <a:ext cx="52203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Сопровождение детей с ограниченными </a:t>
            </a:r>
            <a:endParaRPr lang="ru-RU" alt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возможностями здоровья  </a:t>
            </a:r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раннего </a:t>
            </a:r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возраста</a:t>
            </a:r>
            <a:endParaRPr lang="ru-RU" alt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322883" y="1772816"/>
            <a:ext cx="7904155" cy="4120914"/>
            <a:chOff x="410" y="1310"/>
            <a:chExt cx="4979" cy="2361"/>
          </a:xfrm>
        </p:grpSpPr>
        <p:sp>
          <p:nvSpPr>
            <p:cNvPr id="11" name="Oval 3"/>
            <p:cNvSpPr>
              <a:spLocks noChangeArrowheads="1"/>
            </p:cNvSpPr>
            <p:nvPr/>
          </p:nvSpPr>
          <p:spPr bwMode="gray">
            <a:xfrm>
              <a:off x="1363" y="2836"/>
              <a:ext cx="3504" cy="835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7F9F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round/>
                  <a:headEnd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184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lIns="92075" tIns="46038" rIns="92075" bIns="46038" anchor="ctr"/>
            <a:lstStyle/>
            <a:p>
              <a:endParaRPr lang="ru-RU"/>
            </a:p>
          </p:txBody>
        </p:sp>
        <p:sp>
          <p:nvSpPr>
            <p:cNvPr id="12" name="Oval 4"/>
            <p:cNvSpPr>
              <a:spLocks noChangeArrowheads="1"/>
            </p:cNvSpPr>
            <p:nvPr/>
          </p:nvSpPr>
          <p:spPr bwMode="gray">
            <a:xfrm rot="-998297">
              <a:off x="890" y="1482"/>
              <a:ext cx="3630" cy="1900"/>
            </a:xfrm>
            <a:prstGeom prst="ellipse">
              <a:avLst/>
            </a:prstGeom>
            <a:gradFill rotWithShape="0">
              <a:gsLst>
                <a:gs pos="0">
                  <a:srgbClr val="808080"/>
                </a:gs>
                <a:gs pos="50000">
                  <a:srgbClr val="808080">
                    <a:gamma/>
                    <a:tint val="63529"/>
                    <a:invGamma/>
                  </a:srgbClr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Oval 5"/>
            <p:cNvSpPr>
              <a:spLocks noChangeArrowheads="1"/>
            </p:cNvSpPr>
            <p:nvPr/>
          </p:nvSpPr>
          <p:spPr bwMode="gray">
            <a:xfrm rot="-998297">
              <a:off x="926" y="1380"/>
              <a:ext cx="3504" cy="1841"/>
            </a:xfrm>
            <a:prstGeom prst="ellipse">
              <a:avLst/>
            </a:prstGeom>
            <a:gradFill rotWithShape="1">
              <a:gsLst>
                <a:gs pos="0">
                  <a:srgbClr val="2791BB"/>
                </a:gs>
                <a:gs pos="100000">
                  <a:srgbClr val="2791BB">
                    <a:gamma/>
                    <a:shade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Arc 6"/>
            <p:cNvSpPr>
              <a:spLocks/>
            </p:cNvSpPr>
            <p:nvPr/>
          </p:nvSpPr>
          <p:spPr bwMode="gray">
            <a:xfrm rot="-998297">
              <a:off x="2599" y="1310"/>
              <a:ext cx="1795" cy="1239"/>
            </a:xfrm>
            <a:custGeom>
              <a:avLst/>
              <a:gdLst>
                <a:gd name="G0" fmla="+- 0 0 0"/>
                <a:gd name="G1" fmla="+- 17105 0 0"/>
                <a:gd name="G2" fmla="+- 21600 0 0"/>
                <a:gd name="T0" fmla="*/ 13190 w 21600"/>
                <a:gd name="T1" fmla="*/ 0 h 29046"/>
                <a:gd name="T2" fmla="*/ 17999 w 21600"/>
                <a:gd name="T3" fmla="*/ 29046 h 29046"/>
                <a:gd name="T4" fmla="*/ 0 w 21600"/>
                <a:gd name="T5" fmla="*/ 17105 h 29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9046" fill="none" extrusionOk="0">
                  <a:moveTo>
                    <a:pt x="13190" y="-1"/>
                  </a:moveTo>
                  <a:cubicBezTo>
                    <a:pt x="18493" y="4089"/>
                    <a:pt x="21600" y="10407"/>
                    <a:pt x="21600" y="17105"/>
                  </a:cubicBezTo>
                  <a:cubicBezTo>
                    <a:pt x="21600" y="21352"/>
                    <a:pt x="20347" y="25506"/>
                    <a:pt x="17999" y="29046"/>
                  </a:cubicBezTo>
                </a:path>
                <a:path w="21600" h="29046" stroke="0" extrusionOk="0">
                  <a:moveTo>
                    <a:pt x="13190" y="-1"/>
                  </a:moveTo>
                  <a:cubicBezTo>
                    <a:pt x="18493" y="4089"/>
                    <a:pt x="21600" y="10407"/>
                    <a:pt x="21600" y="17105"/>
                  </a:cubicBezTo>
                  <a:cubicBezTo>
                    <a:pt x="21600" y="21352"/>
                    <a:pt x="20347" y="25506"/>
                    <a:pt x="17999" y="29046"/>
                  </a:cubicBezTo>
                  <a:lnTo>
                    <a:pt x="0" y="17105"/>
                  </a:ln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63529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Arc 7"/>
            <p:cNvSpPr>
              <a:spLocks/>
            </p:cNvSpPr>
            <p:nvPr/>
          </p:nvSpPr>
          <p:spPr bwMode="gray">
            <a:xfrm rot="20601703" flipH="1">
              <a:off x="1080" y="2491"/>
              <a:ext cx="2067" cy="930"/>
            </a:xfrm>
            <a:custGeom>
              <a:avLst/>
              <a:gdLst>
                <a:gd name="G0" fmla="+- 3659 0 0"/>
                <a:gd name="G1" fmla="+- 0 0 0"/>
                <a:gd name="G2" fmla="+- 21600 0 0"/>
                <a:gd name="T0" fmla="*/ 25114 w 25114"/>
                <a:gd name="T1" fmla="*/ 2497 h 21600"/>
                <a:gd name="T2" fmla="*/ 0 w 25114"/>
                <a:gd name="T3" fmla="*/ 21288 h 21600"/>
                <a:gd name="T4" fmla="*/ 3659 w 25114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114" h="21600" fill="none" extrusionOk="0">
                  <a:moveTo>
                    <a:pt x="25114" y="2497"/>
                  </a:moveTo>
                  <a:cubicBezTo>
                    <a:pt x="23846" y="13386"/>
                    <a:pt x="14622" y="21599"/>
                    <a:pt x="3659" y="21599"/>
                  </a:cubicBezTo>
                  <a:cubicBezTo>
                    <a:pt x="2432" y="21599"/>
                    <a:pt x="1208" y="21495"/>
                    <a:pt x="0" y="21287"/>
                  </a:cubicBezTo>
                </a:path>
                <a:path w="25114" h="21600" stroke="0" extrusionOk="0">
                  <a:moveTo>
                    <a:pt x="25114" y="2497"/>
                  </a:moveTo>
                  <a:cubicBezTo>
                    <a:pt x="23846" y="13386"/>
                    <a:pt x="14622" y="21599"/>
                    <a:pt x="3659" y="21599"/>
                  </a:cubicBezTo>
                  <a:cubicBezTo>
                    <a:pt x="2432" y="21599"/>
                    <a:pt x="1208" y="21495"/>
                    <a:pt x="0" y="21287"/>
                  </a:cubicBezTo>
                  <a:lnTo>
                    <a:pt x="3659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69804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Arc 8"/>
            <p:cNvSpPr>
              <a:spLocks/>
            </p:cNvSpPr>
            <p:nvPr/>
          </p:nvSpPr>
          <p:spPr bwMode="gray">
            <a:xfrm rot="-998297">
              <a:off x="1715" y="1339"/>
              <a:ext cx="2034" cy="893"/>
            </a:xfrm>
            <a:custGeom>
              <a:avLst/>
              <a:gdLst>
                <a:gd name="G0" fmla="+- 9843 0 0"/>
                <a:gd name="G1" fmla="+- 21600 0 0"/>
                <a:gd name="G2" fmla="+- 21600 0 0"/>
                <a:gd name="T0" fmla="*/ 0 w 24549"/>
                <a:gd name="T1" fmla="*/ 2373 h 21600"/>
                <a:gd name="T2" fmla="*/ 24549 w 24549"/>
                <a:gd name="T3" fmla="*/ 5780 h 21600"/>
                <a:gd name="T4" fmla="*/ 9843 w 2454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549" h="21600" fill="none" extrusionOk="0">
                  <a:moveTo>
                    <a:pt x="0" y="2373"/>
                  </a:moveTo>
                  <a:cubicBezTo>
                    <a:pt x="3046" y="813"/>
                    <a:pt x="6420" y="0"/>
                    <a:pt x="9843" y="0"/>
                  </a:cubicBezTo>
                  <a:cubicBezTo>
                    <a:pt x="15299" y="0"/>
                    <a:pt x="20553" y="2064"/>
                    <a:pt x="24549" y="5779"/>
                  </a:cubicBezTo>
                </a:path>
                <a:path w="24549" h="21600" stroke="0" extrusionOk="0">
                  <a:moveTo>
                    <a:pt x="0" y="2373"/>
                  </a:moveTo>
                  <a:cubicBezTo>
                    <a:pt x="3046" y="813"/>
                    <a:pt x="6420" y="0"/>
                    <a:pt x="9843" y="0"/>
                  </a:cubicBezTo>
                  <a:cubicBezTo>
                    <a:pt x="15299" y="0"/>
                    <a:pt x="20553" y="2064"/>
                    <a:pt x="24549" y="5779"/>
                  </a:cubicBezTo>
                  <a:lnTo>
                    <a:pt x="9843" y="2160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gray">
            <a:xfrm>
              <a:off x="3442" y="2282"/>
              <a:ext cx="1105" cy="1120"/>
            </a:xfrm>
            <a:custGeom>
              <a:avLst/>
              <a:gdLst>
                <a:gd name="T0" fmla="*/ 9 w 1105"/>
                <a:gd name="T1" fmla="*/ 888 h 1120"/>
                <a:gd name="T2" fmla="*/ 1105 w 1105"/>
                <a:gd name="T3" fmla="*/ 0 h 1120"/>
                <a:gd name="T4" fmla="*/ 1081 w 1105"/>
                <a:gd name="T5" fmla="*/ 256 h 1120"/>
                <a:gd name="T6" fmla="*/ 705 w 1105"/>
                <a:gd name="T7" fmla="*/ 704 h 1120"/>
                <a:gd name="T8" fmla="*/ 17 w 1105"/>
                <a:gd name="T9" fmla="*/ 1120 h 1120"/>
                <a:gd name="T10" fmla="*/ 9 w 1105"/>
                <a:gd name="T11" fmla="*/ 888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5" h="1120">
                  <a:moveTo>
                    <a:pt x="9" y="888"/>
                  </a:moveTo>
                  <a:lnTo>
                    <a:pt x="1105" y="0"/>
                  </a:lnTo>
                  <a:lnTo>
                    <a:pt x="1081" y="256"/>
                  </a:lnTo>
                  <a:cubicBezTo>
                    <a:pt x="1014" y="373"/>
                    <a:pt x="882" y="560"/>
                    <a:pt x="705" y="704"/>
                  </a:cubicBezTo>
                  <a:cubicBezTo>
                    <a:pt x="528" y="848"/>
                    <a:pt x="133" y="1089"/>
                    <a:pt x="17" y="1120"/>
                  </a:cubicBezTo>
                  <a:cubicBezTo>
                    <a:pt x="0" y="1038"/>
                    <a:pt x="9" y="888"/>
                    <a:pt x="9" y="88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5490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19" name="Arc 11"/>
            <p:cNvSpPr>
              <a:spLocks/>
            </p:cNvSpPr>
            <p:nvPr/>
          </p:nvSpPr>
          <p:spPr bwMode="gray">
            <a:xfrm rot="-1060795">
              <a:off x="2840" y="1897"/>
              <a:ext cx="1719" cy="1171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18016 w 18016"/>
                <a:gd name="T1" fmla="*/ 11915 h 21282"/>
                <a:gd name="T2" fmla="*/ 3695 w 18016"/>
                <a:gd name="T3" fmla="*/ 21282 h 21282"/>
                <a:gd name="T4" fmla="*/ 0 w 18016"/>
                <a:gd name="T5" fmla="*/ 0 h 21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016" h="21282" fill="none" extrusionOk="0">
                  <a:moveTo>
                    <a:pt x="18016" y="11915"/>
                  </a:moveTo>
                  <a:cubicBezTo>
                    <a:pt x="14735" y="16875"/>
                    <a:pt x="9554" y="20264"/>
                    <a:pt x="3694" y="21281"/>
                  </a:cubicBezTo>
                </a:path>
                <a:path w="18016" h="21282" stroke="0" extrusionOk="0">
                  <a:moveTo>
                    <a:pt x="18016" y="11915"/>
                  </a:moveTo>
                  <a:cubicBezTo>
                    <a:pt x="14735" y="16875"/>
                    <a:pt x="9554" y="20264"/>
                    <a:pt x="3694" y="21281"/>
                  </a:cubicBez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" name="Freeform 12"/>
            <p:cNvSpPr>
              <a:spLocks/>
            </p:cNvSpPr>
            <p:nvPr/>
          </p:nvSpPr>
          <p:spPr bwMode="gray">
            <a:xfrm>
              <a:off x="2819" y="2496"/>
              <a:ext cx="648" cy="928"/>
            </a:xfrm>
            <a:custGeom>
              <a:avLst/>
              <a:gdLst>
                <a:gd name="T0" fmla="*/ 648 w 648"/>
                <a:gd name="T1" fmla="*/ 632 h 928"/>
                <a:gd name="T2" fmla="*/ 648 w 648"/>
                <a:gd name="T3" fmla="*/ 928 h 928"/>
                <a:gd name="T4" fmla="*/ 0 w 648"/>
                <a:gd name="T5" fmla="*/ 64 h 928"/>
                <a:gd name="T6" fmla="*/ 96 w 648"/>
                <a:gd name="T7" fmla="*/ 0 h 928"/>
                <a:gd name="T8" fmla="*/ 648 w 648"/>
                <a:gd name="T9" fmla="*/ 632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8" h="928">
                  <a:moveTo>
                    <a:pt x="648" y="632"/>
                  </a:moveTo>
                  <a:lnTo>
                    <a:pt x="648" y="928"/>
                  </a:lnTo>
                  <a:lnTo>
                    <a:pt x="0" y="64"/>
                  </a:lnTo>
                  <a:lnTo>
                    <a:pt x="96" y="0"/>
                  </a:lnTo>
                  <a:lnTo>
                    <a:pt x="648" y="632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21" name="Oval 13"/>
            <p:cNvSpPr>
              <a:spLocks noChangeArrowheads="1"/>
            </p:cNvSpPr>
            <p:nvPr/>
          </p:nvSpPr>
          <p:spPr bwMode="gray">
            <a:xfrm rot="-998297">
              <a:off x="1846" y="1830"/>
              <a:ext cx="1698" cy="844"/>
            </a:xfrm>
            <a:prstGeom prst="ellipse">
              <a:avLst/>
            </a:prstGeom>
            <a:gradFill rotWithShape="0">
              <a:gsLst>
                <a:gs pos="0">
                  <a:srgbClr val="808080"/>
                </a:gs>
                <a:gs pos="50000">
                  <a:srgbClr val="808080">
                    <a:gamma/>
                    <a:tint val="24314"/>
                    <a:invGamma/>
                  </a:srgbClr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" name="Text Box 14"/>
            <p:cNvSpPr txBox="1">
              <a:spLocks noChangeArrowheads="1"/>
            </p:cNvSpPr>
            <p:nvPr/>
          </p:nvSpPr>
          <p:spPr bwMode="gray">
            <a:xfrm>
              <a:off x="1043" y="2288"/>
              <a:ext cx="11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lvl="0"/>
              <a:endParaRPr lang="ru-RU" dirty="0"/>
            </a:p>
          </p:txBody>
        </p:sp>
        <p:sp>
          <p:nvSpPr>
            <p:cNvPr id="23" name="Text Box 16"/>
            <p:cNvSpPr txBox="1">
              <a:spLocks noChangeArrowheads="1"/>
            </p:cNvSpPr>
            <p:nvPr/>
          </p:nvSpPr>
          <p:spPr bwMode="gray">
            <a:xfrm>
              <a:off x="3404" y="1558"/>
              <a:ext cx="1985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b="1" dirty="0" smtClean="0">
                  <a:solidFill>
                    <a:srgbClr val="002060"/>
                  </a:solidFill>
                  <a:latin typeface="Verdana" panose="020B0604030504040204" pitchFamily="34" charset="0"/>
                </a:rPr>
                <a:t>Организации системы</a:t>
              </a:r>
            </a:p>
            <a:p>
              <a:pPr algn="ctr" eaLnBrk="0" hangingPunct="0"/>
              <a:r>
                <a:rPr lang="ru-RU" altLang="ru-RU" b="1" dirty="0" smtClean="0">
                  <a:solidFill>
                    <a:srgbClr val="002060"/>
                  </a:solidFill>
                  <a:latin typeface="Verdana" panose="020B0604030504040204" pitchFamily="34" charset="0"/>
                </a:rPr>
                <a:t>здравоохранения</a:t>
              </a:r>
              <a:endParaRPr lang="en-US" altLang="ru-RU" b="1" dirty="0">
                <a:solidFill>
                  <a:srgbClr val="00206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24" name="Text Box 17"/>
            <p:cNvSpPr txBox="1">
              <a:spLocks noChangeArrowheads="1"/>
            </p:cNvSpPr>
            <p:nvPr/>
          </p:nvSpPr>
          <p:spPr bwMode="gray">
            <a:xfrm>
              <a:off x="3359" y="2506"/>
              <a:ext cx="1815" cy="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altLang="ru-RU" sz="1300" b="1" dirty="0" smtClean="0">
                  <a:solidFill>
                    <a:srgbClr val="002060"/>
                  </a:solidFill>
                  <a:latin typeface="Verdana" panose="020B0604030504040204" pitchFamily="34" charset="0"/>
                </a:rPr>
                <a:t>ИНДИВИДУАЛЬНАЯ ПРОГРАММА РАННЕЙ ПОМОЩИ</a:t>
              </a:r>
              <a:endParaRPr lang="en-US" altLang="ru-RU" sz="1300" b="1" dirty="0">
                <a:solidFill>
                  <a:srgbClr val="00206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25" name="Text Box 18"/>
            <p:cNvSpPr txBox="1">
              <a:spLocks noChangeArrowheads="1"/>
            </p:cNvSpPr>
            <p:nvPr/>
          </p:nvSpPr>
          <p:spPr bwMode="gray">
            <a:xfrm>
              <a:off x="410" y="2836"/>
              <a:ext cx="1967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b="1" dirty="0" smtClean="0">
                  <a:solidFill>
                    <a:srgbClr val="002060"/>
                  </a:solidFill>
                  <a:latin typeface="Verdana" panose="020B0604030504040204" pitchFamily="34" charset="0"/>
                </a:rPr>
                <a:t>Организации </a:t>
              </a:r>
            </a:p>
            <a:p>
              <a:pPr algn="ctr" eaLnBrk="0" hangingPunct="0"/>
              <a:r>
                <a:rPr lang="ru-RU" altLang="ru-RU" b="1" dirty="0" smtClean="0">
                  <a:solidFill>
                    <a:srgbClr val="002060"/>
                  </a:solidFill>
                  <a:latin typeface="Verdana" panose="020B0604030504040204" pitchFamily="34" charset="0"/>
                </a:rPr>
                <a:t>системы образования</a:t>
              </a:r>
              <a:endParaRPr lang="en-US" altLang="ru-RU" b="1" dirty="0">
                <a:solidFill>
                  <a:srgbClr val="00206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26" name="Freeform 19"/>
            <p:cNvSpPr>
              <a:spLocks/>
            </p:cNvSpPr>
            <p:nvPr/>
          </p:nvSpPr>
          <p:spPr bwMode="gray">
            <a:xfrm>
              <a:off x="2768" y="2632"/>
              <a:ext cx="544" cy="680"/>
            </a:xfrm>
            <a:custGeom>
              <a:avLst/>
              <a:gdLst>
                <a:gd name="T0" fmla="*/ 0 w 544"/>
                <a:gd name="T1" fmla="*/ 16 h 680"/>
                <a:gd name="T2" fmla="*/ 256 w 544"/>
                <a:gd name="T3" fmla="*/ 528 h 680"/>
                <a:gd name="T4" fmla="*/ 264 w 544"/>
                <a:gd name="T5" fmla="*/ 680 h 680"/>
                <a:gd name="T6" fmla="*/ 448 w 544"/>
                <a:gd name="T7" fmla="*/ 624 h 680"/>
                <a:gd name="T8" fmla="*/ 544 w 544"/>
                <a:gd name="T9" fmla="*/ 576 h 680"/>
                <a:gd name="T10" fmla="*/ 112 w 544"/>
                <a:gd name="T11" fmla="*/ 0 h 680"/>
                <a:gd name="T12" fmla="*/ 0 w 544"/>
                <a:gd name="T13" fmla="*/ 16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4" h="680">
                  <a:moveTo>
                    <a:pt x="0" y="16"/>
                  </a:moveTo>
                  <a:lnTo>
                    <a:pt x="256" y="528"/>
                  </a:lnTo>
                  <a:lnTo>
                    <a:pt x="264" y="680"/>
                  </a:lnTo>
                  <a:lnTo>
                    <a:pt x="448" y="624"/>
                  </a:lnTo>
                  <a:lnTo>
                    <a:pt x="544" y="576"/>
                  </a:lnTo>
                  <a:lnTo>
                    <a:pt x="112" y="0"/>
                  </a:lnTo>
                  <a:lnTo>
                    <a:pt x="0" y="16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alpha val="19000"/>
                  </a:schemeClr>
                </a:gs>
                <a:gs pos="100000">
                  <a:schemeClr val="hlink">
                    <a:gamma/>
                    <a:tint val="66667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" name="Oval 20"/>
            <p:cNvSpPr>
              <a:spLocks noChangeArrowheads="1"/>
            </p:cNvSpPr>
            <p:nvPr/>
          </p:nvSpPr>
          <p:spPr bwMode="gray">
            <a:xfrm rot="-998297">
              <a:off x="1910" y="1989"/>
              <a:ext cx="1629" cy="68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8" name="Text Box 18"/>
          <p:cNvSpPr txBox="1">
            <a:spLocks noChangeArrowheads="1"/>
          </p:cNvSpPr>
          <p:nvPr/>
        </p:nvSpPr>
        <p:spPr bwMode="gray">
          <a:xfrm>
            <a:off x="0" y="2204864"/>
            <a:ext cx="32303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b="1" dirty="0" smtClean="0">
                <a:solidFill>
                  <a:srgbClr val="002060"/>
                </a:solidFill>
                <a:latin typeface="Verdana" panose="020B0604030504040204" pitchFamily="34" charset="0"/>
              </a:rPr>
              <a:t>Организации системы </a:t>
            </a:r>
          </a:p>
          <a:p>
            <a:pPr algn="ctr" eaLnBrk="0" hangingPunct="0"/>
            <a:r>
              <a:rPr lang="ru-RU" altLang="ru-RU" b="1" dirty="0" smtClean="0">
                <a:solidFill>
                  <a:srgbClr val="002060"/>
                </a:solidFill>
                <a:latin typeface="Verdana" panose="020B0604030504040204" pitchFamily="34" charset="0"/>
              </a:rPr>
              <a:t>социальной защиты</a:t>
            </a:r>
            <a:endParaRPr lang="en-US" altLang="ru-RU" b="1" dirty="0">
              <a:solidFill>
                <a:srgbClr val="002060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323528" y="180975"/>
            <a:ext cx="8166517" cy="976313"/>
            <a:chOff x="294839" y="291577"/>
            <a:chExt cx="7776245" cy="871631"/>
          </a:xfrm>
        </p:grpSpPr>
        <p:sp>
          <p:nvSpPr>
            <p:cNvPr id="86023" name="TextBox 8"/>
            <p:cNvSpPr txBox="1">
              <a:spLocks noChangeArrowheads="1"/>
            </p:cNvSpPr>
            <p:nvPr/>
          </p:nvSpPr>
          <p:spPr bwMode="auto">
            <a:xfrm>
              <a:off x="294839" y="298420"/>
              <a:ext cx="7776245" cy="259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altLang="ru-RU" sz="13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МИНИСТЕРСТВО ОБРАЗОВАНИЯ СТАВРОПОЛЬСКОГО КРАЯ</a:t>
              </a:r>
            </a:p>
          </p:txBody>
        </p:sp>
        <p:pic>
          <p:nvPicPr>
            <p:cNvPr id="86024" name="Picture 2" descr="http://www.stavregion.ru/_s_/i/gerb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0495" y="291577"/>
              <a:ext cx="731234" cy="871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6019" name="Прямоугольник 4"/>
          <p:cNvSpPr>
            <a:spLocks noChangeArrowheads="1"/>
          </p:cNvSpPr>
          <p:nvPr/>
        </p:nvSpPr>
        <p:spPr bwMode="auto">
          <a:xfrm>
            <a:off x="1154113" y="669925"/>
            <a:ext cx="77803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Сопровождение детей с ограниченными возможностями здоровья</a:t>
            </a:r>
          </a:p>
          <a:p>
            <a:pPr algn="ctr"/>
            <a:r>
              <a:rPr lang="ru-RU" alt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раннего и дошкольного возраста</a:t>
            </a:r>
          </a:p>
        </p:txBody>
      </p:sp>
      <p:pic>
        <p:nvPicPr>
          <p:cNvPr id="7" name="Picture 2" descr="C:\Documents and Settings\User\Рабочий стол\доклад для августовского совещания\псих.комната\218388194.jpg"/>
          <p:cNvPicPr>
            <a:picLocks noChangeAspect="1" noChangeArrowheads="1"/>
          </p:cNvPicPr>
          <p:nvPr/>
        </p:nvPicPr>
        <p:blipFill rotWithShape="1">
          <a:blip r:embed="rId3" cstate="print"/>
          <a:srcRect l="12467" t="13526" r="13819" b="5594"/>
          <a:stretch/>
        </p:blipFill>
        <p:spPr bwMode="auto">
          <a:xfrm>
            <a:off x="4848923" y="3624766"/>
            <a:ext cx="4456385" cy="325704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0" name="Picture 5" descr="C:\Documents and Settings\User\Рабочий стол\доклад для августовского совещания\служба раннего вывления детей\-__3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237294"/>
            <a:ext cx="4252602" cy="318945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50180" name="Содержимое 12"/>
          <p:cNvSpPr txBox="1">
            <a:spLocks/>
          </p:cNvSpPr>
          <p:nvPr/>
        </p:nvSpPr>
        <p:spPr bwMode="auto">
          <a:xfrm>
            <a:off x="-28575" y="1592263"/>
            <a:ext cx="5969000" cy="515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228600" algn="ctr" eaLnBrk="1" hangingPunct="1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altLang="ru-RU" b="1" dirty="0">
                <a:solidFill>
                  <a:srgbClr val="2E4392"/>
                </a:solidFill>
                <a:latin typeface="Times New Roman" pitchFamily="18" charset="0"/>
                <a:cs typeface="Times New Roman" pitchFamily="18" charset="0"/>
              </a:rPr>
              <a:t>Центры ранней помощи детям:</a:t>
            </a:r>
          </a:p>
          <a:p>
            <a:pPr marL="342900" indent="-228600" eaLnBrk="1" hangingPunct="1">
              <a:spcBef>
                <a:spcPct val="20000"/>
              </a:spcBef>
              <a:buClr>
                <a:srgbClr val="FF0000"/>
              </a:buClr>
            </a:pPr>
            <a:r>
              <a:rPr lang="ru-RU" altLang="ru-RU" sz="1400" b="1" dirty="0">
                <a:solidFill>
                  <a:srgbClr val="2E4392"/>
                </a:solidFill>
                <a:latin typeface="Times New Roman" pitchFamily="18" charset="0"/>
                <a:cs typeface="Times New Roman" pitchFamily="18" charset="0"/>
              </a:rPr>
              <a:t>г. Ставрополь  (все нозологии) – Краевой психологический центр</a:t>
            </a:r>
          </a:p>
          <a:p>
            <a:pPr marL="342900" indent="-228600" eaLnBrk="1" hangingPunct="1">
              <a:spcBef>
                <a:spcPct val="20000"/>
              </a:spcBef>
              <a:buClr>
                <a:srgbClr val="FF0000"/>
              </a:buClr>
            </a:pPr>
            <a:r>
              <a:rPr lang="ru-RU" altLang="ru-RU" sz="1400" b="1" dirty="0">
                <a:solidFill>
                  <a:srgbClr val="2E4392"/>
                </a:solidFill>
                <a:latin typeface="Times New Roman" pitchFamily="18" charset="0"/>
                <a:cs typeface="Times New Roman" pitchFamily="18" charset="0"/>
              </a:rPr>
              <a:t>г. Изобильный  (УО) – школа-интернат № 19</a:t>
            </a:r>
          </a:p>
          <a:p>
            <a:pPr marL="342900" indent="-228600" eaLnBrk="1" hangingPunct="1">
              <a:spcBef>
                <a:spcPct val="20000"/>
              </a:spcBef>
              <a:buClr>
                <a:srgbClr val="FF0000"/>
              </a:buClr>
            </a:pPr>
            <a:r>
              <a:rPr lang="ru-RU" altLang="ru-RU" sz="1400" b="1" dirty="0">
                <a:solidFill>
                  <a:srgbClr val="2E4392"/>
                </a:solidFill>
                <a:latin typeface="Times New Roman" pitchFamily="18" charset="0"/>
                <a:cs typeface="Times New Roman" pitchFamily="18" charset="0"/>
              </a:rPr>
              <a:t>г. Кисловодск (зрение) – школа-интернат № 18</a:t>
            </a:r>
          </a:p>
          <a:p>
            <a:pPr marL="342900" indent="-228600" eaLnBrk="1" hangingPunct="1">
              <a:spcBef>
                <a:spcPct val="20000"/>
              </a:spcBef>
              <a:buClr>
                <a:srgbClr val="FF0000"/>
              </a:buClr>
            </a:pPr>
            <a:r>
              <a:rPr lang="ru-RU" altLang="ru-RU" sz="1400" b="1" dirty="0">
                <a:solidFill>
                  <a:srgbClr val="2E4392"/>
                </a:solidFill>
                <a:latin typeface="Times New Roman" pitchFamily="18" charset="0"/>
                <a:cs typeface="Times New Roman" pitchFamily="18" charset="0"/>
              </a:rPr>
              <a:t>п. </a:t>
            </a:r>
            <a:r>
              <a:rPr lang="ru-RU" altLang="ru-RU" sz="1400" b="1" dirty="0" err="1">
                <a:solidFill>
                  <a:srgbClr val="2E4392"/>
                </a:solidFill>
                <a:latin typeface="Times New Roman" pitchFamily="18" charset="0"/>
                <a:cs typeface="Times New Roman" pitchFamily="18" charset="0"/>
              </a:rPr>
              <a:t>Новотерский</a:t>
            </a:r>
            <a:r>
              <a:rPr lang="ru-RU" altLang="ru-RU" sz="1400" b="1" dirty="0">
                <a:solidFill>
                  <a:srgbClr val="2E4392"/>
                </a:solidFill>
                <a:latin typeface="Times New Roman" pitchFamily="18" charset="0"/>
                <a:cs typeface="Times New Roman" pitchFamily="18" charset="0"/>
              </a:rPr>
              <a:t> (речь) - школа-интернат № 26</a:t>
            </a:r>
          </a:p>
          <a:p>
            <a:pPr marL="342900" indent="-228600" eaLnBrk="1" hangingPunct="1">
              <a:spcBef>
                <a:spcPct val="20000"/>
              </a:spcBef>
              <a:buClr>
                <a:srgbClr val="FF0000"/>
              </a:buClr>
            </a:pPr>
            <a:r>
              <a:rPr lang="ru-RU" altLang="ru-RU" sz="1400" b="1" dirty="0">
                <a:solidFill>
                  <a:srgbClr val="2E4392"/>
                </a:solidFill>
                <a:latin typeface="Times New Roman" pitchFamily="18" charset="0"/>
                <a:cs typeface="Times New Roman" pitchFamily="18" charset="0"/>
              </a:rPr>
              <a:t>с. Красногвардейское (НОДА) - школа-интернат № 25</a:t>
            </a:r>
          </a:p>
          <a:p>
            <a:pPr marL="342900" indent="-228600" eaLnBrk="1" hangingPunct="1">
              <a:spcBef>
                <a:spcPct val="20000"/>
              </a:spcBef>
              <a:buClr>
                <a:srgbClr val="FF0000"/>
              </a:buClr>
            </a:pPr>
            <a:r>
              <a:rPr lang="ru-RU" altLang="ru-RU" sz="1400" b="1" dirty="0">
                <a:solidFill>
                  <a:srgbClr val="2E4392"/>
                </a:solidFill>
                <a:latin typeface="Times New Roman" pitchFamily="18" charset="0"/>
                <a:cs typeface="Times New Roman" pitchFamily="18" charset="0"/>
              </a:rPr>
              <a:t>г. Михайловск (РАС) – Психологический </a:t>
            </a:r>
            <a:r>
              <a:rPr lang="ru-RU" altLang="ru-RU" sz="1400" b="1" dirty="0" smtClean="0">
                <a:solidFill>
                  <a:srgbClr val="2E4392"/>
                </a:solidFill>
                <a:latin typeface="Times New Roman" pitchFamily="18" charset="0"/>
                <a:cs typeface="Times New Roman" pitchFamily="18" charset="0"/>
              </a:rPr>
              <a:t>центр</a:t>
            </a:r>
          </a:p>
          <a:p>
            <a:pPr marL="342900" indent="-228600" eaLnBrk="1" hangingPunct="1">
              <a:spcBef>
                <a:spcPct val="20000"/>
              </a:spcBef>
              <a:buClr>
                <a:srgbClr val="FF0000"/>
              </a:buClr>
            </a:pPr>
            <a:r>
              <a:rPr lang="ru-RU" altLang="ru-RU" sz="1400" b="1" dirty="0" smtClean="0">
                <a:solidFill>
                  <a:srgbClr val="2E4392"/>
                </a:solidFill>
                <a:latin typeface="Times New Roman" pitchFamily="18" charset="0"/>
                <a:cs typeface="Times New Roman" pitchFamily="18" charset="0"/>
              </a:rPr>
              <a:t>г. Ставрополь (слух) – школа-интернат №  36</a:t>
            </a:r>
            <a:endParaRPr lang="ru-RU" altLang="ru-RU" sz="1400" b="1" dirty="0">
              <a:solidFill>
                <a:srgbClr val="2E439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228600" eaLnBrk="1" hangingPunct="1">
              <a:spcBef>
                <a:spcPct val="20000"/>
              </a:spcBef>
              <a:buClr>
                <a:srgbClr val="FF0000"/>
              </a:buClr>
            </a:pPr>
            <a:endParaRPr lang="ru-RU" altLang="ru-RU" sz="500" b="1" dirty="0">
              <a:solidFill>
                <a:srgbClr val="2E439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228600" eaLnBrk="1" hangingPunct="1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altLang="ru-RU" b="1" dirty="0">
                <a:solidFill>
                  <a:srgbClr val="2E4392"/>
                </a:solidFill>
                <a:latin typeface="Times New Roman" pitchFamily="18" charset="0"/>
                <a:cs typeface="Times New Roman" pitchFamily="18" charset="0"/>
              </a:rPr>
              <a:t>Центр </a:t>
            </a:r>
            <a:r>
              <a:rPr lang="ru-RU" altLang="ru-RU" b="1" dirty="0" err="1">
                <a:solidFill>
                  <a:srgbClr val="2E4392"/>
                </a:solidFill>
                <a:latin typeface="Times New Roman" pitchFamily="18" charset="0"/>
                <a:cs typeface="Times New Roman" pitchFamily="18" charset="0"/>
              </a:rPr>
              <a:t>тифлокондуктивных</a:t>
            </a:r>
            <a:r>
              <a:rPr lang="ru-RU" altLang="ru-RU" b="1" dirty="0">
                <a:solidFill>
                  <a:srgbClr val="2E4392"/>
                </a:solidFill>
                <a:latin typeface="Times New Roman" pitchFamily="18" charset="0"/>
                <a:cs typeface="Times New Roman" pitchFamily="18" charset="0"/>
              </a:rPr>
              <a:t> технологий </a:t>
            </a:r>
          </a:p>
          <a:p>
            <a:pPr marL="342900" indent="-228600" eaLnBrk="1" hangingPunct="1">
              <a:spcBef>
                <a:spcPct val="20000"/>
              </a:spcBef>
              <a:buClr>
                <a:srgbClr val="FF0000"/>
              </a:buClr>
            </a:pPr>
            <a:r>
              <a:rPr lang="ru-RU" altLang="ru-RU" b="1" dirty="0">
                <a:solidFill>
                  <a:srgbClr val="2E4392"/>
                </a:solidFill>
                <a:latin typeface="Times New Roman" pitchFamily="18" charset="0"/>
                <a:cs typeface="Times New Roman" pitchFamily="18" charset="0"/>
              </a:rPr>
              <a:t> для детей с нарушениями зрения </a:t>
            </a:r>
          </a:p>
          <a:p>
            <a:pPr marL="342900" indent="-228600" eaLnBrk="1" hangingPunct="1">
              <a:spcBef>
                <a:spcPct val="20000"/>
              </a:spcBef>
              <a:buClr>
                <a:srgbClr val="FF0000"/>
              </a:buClr>
            </a:pPr>
            <a:r>
              <a:rPr lang="ru-RU" altLang="ru-RU" b="1" dirty="0">
                <a:solidFill>
                  <a:srgbClr val="2E4392"/>
                </a:solidFill>
                <a:latin typeface="Times New Roman" pitchFamily="18" charset="0"/>
                <a:cs typeface="Times New Roman" pitchFamily="18" charset="0"/>
              </a:rPr>
              <a:t>от 0 до 3 лет (г. Кисловодск)</a:t>
            </a:r>
          </a:p>
          <a:p>
            <a:pPr marL="342900" indent="-228600" eaLnBrk="1" hangingPunct="1">
              <a:spcBef>
                <a:spcPct val="20000"/>
              </a:spcBef>
              <a:buClr>
                <a:srgbClr val="FF0000"/>
              </a:buClr>
            </a:pPr>
            <a:endParaRPr lang="ru-RU" altLang="ru-RU" b="1" dirty="0">
              <a:solidFill>
                <a:srgbClr val="2E439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228600" eaLnBrk="1" hangingPunct="1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altLang="ru-RU" b="1" dirty="0">
                <a:solidFill>
                  <a:srgbClr val="2E4392"/>
                </a:solidFill>
                <a:latin typeface="Times New Roman" pitchFamily="18" charset="0"/>
                <a:cs typeface="Times New Roman" pitchFamily="18" charset="0"/>
              </a:rPr>
              <a:t>Центр «Особый ребёнок» (г. Невинномысск)</a:t>
            </a:r>
          </a:p>
          <a:p>
            <a:pPr marL="114300">
              <a:spcBef>
                <a:spcPct val="20000"/>
              </a:spcBef>
              <a:buClr>
                <a:srgbClr val="FF0000"/>
              </a:buClr>
            </a:pPr>
            <a:endParaRPr lang="ru-RU" altLang="ru-RU" sz="500" b="1" dirty="0" smtClean="0">
              <a:solidFill>
                <a:srgbClr val="2E439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>
              <a:spcBef>
                <a:spcPct val="20000"/>
              </a:spcBef>
              <a:buClr>
                <a:srgbClr val="FF0000"/>
              </a:buClr>
            </a:pPr>
            <a:endParaRPr lang="ru-RU" altLang="ru-RU" sz="500" b="1" dirty="0" smtClean="0">
              <a:solidFill>
                <a:srgbClr val="2E439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>
              <a:spcBef>
                <a:spcPct val="20000"/>
              </a:spcBef>
              <a:buClr>
                <a:srgbClr val="FF0000"/>
              </a:buClr>
            </a:pPr>
            <a:endParaRPr lang="ru-RU" altLang="ru-RU" sz="500" b="1" dirty="0" smtClean="0">
              <a:solidFill>
                <a:srgbClr val="2E439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altLang="ru-RU" b="1" dirty="0" smtClean="0">
                <a:solidFill>
                  <a:srgbClr val="2E4392"/>
                </a:solidFill>
                <a:latin typeface="Times New Roman" pitchFamily="18" charset="0"/>
                <a:cs typeface="Times New Roman" pitchFamily="18" charset="0"/>
              </a:rPr>
              <a:t>Кабинет для специалистов, </a:t>
            </a:r>
          </a:p>
          <a:p>
            <a:pPr marL="114300">
              <a:spcBef>
                <a:spcPct val="20000"/>
              </a:spcBef>
              <a:buClr>
                <a:srgbClr val="FF0000"/>
              </a:buClr>
            </a:pPr>
            <a:r>
              <a:rPr lang="ru-RU" altLang="ru-RU" b="1" dirty="0" smtClean="0">
                <a:solidFill>
                  <a:srgbClr val="2E4392"/>
                </a:solidFill>
                <a:latin typeface="Times New Roman" pitchFamily="18" charset="0"/>
                <a:cs typeface="Times New Roman" pitchFamily="18" charset="0"/>
              </a:rPr>
              <a:t>работающих со слепоглухими детьми</a:t>
            </a:r>
          </a:p>
          <a:p>
            <a:pPr marL="342900" indent="-228600" eaLnBrk="1" hangingPunct="1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ü"/>
            </a:pPr>
            <a:endParaRPr lang="ru-RU" altLang="ru-RU" b="1" dirty="0">
              <a:solidFill>
                <a:srgbClr val="2E4392"/>
              </a:solidFill>
              <a:latin typeface="Century Gothic" pitchFamily="34" charset="0"/>
            </a:endParaRPr>
          </a:p>
          <a:p>
            <a:pPr marL="342900" indent="-228600" eaLnBrk="1" hangingPunct="1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ü"/>
            </a:pPr>
            <a:endParaRPr lang="ru-RU" altLang="ru-RU" b="1" dirty="0">
              <a:solidFill>
                <a:srgbClr val="2E4392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19" descr="137a8574001fc0251418aa1ceb3385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9288" y="2921000"/>
            <a:ext cx="32766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7" name="Picture 5" descr="1369988011_attachm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124744"/>
            <a:ext cx="43243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Схема 1"/>
          <p:cNvGraphicFramePr/>
          <p:nvPr/>
        </p:nvGraphicFramePr>
        <p:xfrm>
          <a:off x="-396552" y="1268760"/>
          <a:ext cx="6516688" cy="4797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0" y="168275"/>
            <a:ext cx="8166100" cy="976313"/>
            <a:chOff x="260374" y="291577"/>
            <a:chExt cx="7776245" cy="871631"/>
          </a:xfrm>
        </p:grpSpPr>
        <p:sp>
          <p:nvSpPr>
            <p:cNvPr id="72712" name="TextBox 8"/>
            <p:cNvSpPr txBox="1">
              <a:spLocks noChangeArrowheads="1"/>
            </p:cNvSpPr>
            <p:nvPr/>
          </p:nvSpPr>
          <p:spPr bwMode="auto">
            <a:xfrm>
              <a:off x="260374" y="502620"/>
              <a:ext cx="7776245" cy="259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altLang="ru-RU" sz="13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МИНИСТЕРСТВО ОБРАЗОВАНИЯ СТАВРОПОЛЬСКОГО КРАЯ</a:t>
              </a:r>
            </a:p>
          </p:txBody>
        </p:sp>
        <p:pic>
          <p:nvPicPr>
            <p:cNvPr id="72713" name="Picture 2" descr="http://www.stavregion.ru/_s_/i/gerb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40495" y="291577"/>
              <a:ext cx="731234" cy="871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179512" y="180975"/>
            <a:ext cx="8166517" cy="976313"/>
            <a:chOff x="157706" y="291577"/>
            <a:chExt cx="7776245" cy="871631"/>
          </a:xfrm>
        </p:grpSpPr>
        <p:sp>
          <p:nvSpPr>
            <p:cNvPr id="87047" name="TextBox 8"/>
            <p:cNvSpPr txBox="1">
              <a:spLocks noChangeArrowheads="1"/>
            </p:cNvSpPr>
            <p:nvPr/>
          </p:nvSpPr>
          <p:spPr bwMode="auto">
            <a:xfrm>
              <a:off x="157706" y="424780"/>
              <a:ext cx="7776245" cy="259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altLang="ru-RU" sz="13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МИНИСТЕРСТВО ОБРАЗОВАНИЯ СТАВРОПОЛЬСКОГО КРАЯ</a:t>
              </a:r>
            </a:p>
          </p:txBody>
        </p:sp>
        <p:pic>
          <p:nvPicPr>
            <p:cNvPr id="87048" name="Picture 2" descr="http://www.stavregion.ru/_s_/i/gerb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0495" y="291577"/>
              <a:ext cx="731234" cy="871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" name="Picture 4" descr="C:\Documents and Settings\User\Рабочий стол\доклад для августовского совещания\группы кратковременного пребывания детей\image19961772_6e1e87397142d83869c925af5fcfd90b.jpg"/>
          <p:cNvPicPr>
            <a:picLocks noChangeAspect="1" noChangeArrowheads="1"/>
          </p:cNvPicPr>
          <p:nvPr/>
        </p:nvPicPr>
        <p:blipFill rotWithShape="1">
          <a:blip r:embed="rId3" cstate="print"/>
          <a:srcRect l="12682" t="16023" r="21428"/>
          <a:stretch/>
        </p:blipFill>
        <p:spPr bwMode="auto">
          <a:xfrm>
            <a:off x="899592" y="3789040"/>
            <a:ext cx="4033370" cy="306896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50180" name="Содержимое 12"/>
          <p:cNvSpPr txBox="1">
            <a:spLocks/>
          </p:cNvSpPr>
          <p:nvPr/>
        </p:nvSpPr>
        <p:spPr bwMode="auto">
          <a:xfrm>
            <a:off x="11113" y="1377950"/>
            <a:ext cx="5405437" cy="515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4300" eaLnBrk="1" hangingPunct="1">
              <a:spcBef>
                <a:spcPct val="20000"/>
              </a:spcBef>
              <a:buClr>
                <a:srgbClr val="FF0000"/>
              </a:buClr>
            </a:pPr>
            <a:endParaRPr lang="ru-RU" altLang="ru-RU" sz="500" b="1" dirty="0">
              <a:solidFill>
                <a:srgbClr val="2E4392"/>
              </a:solidFill>
              <a:latin typeface="Century Gothic" pitchFamily="34" charset="0"/>
            </a:endParaRPr>
          </a:p>
          <a:p>
            <a:pPr marL="114300" algn="ctr" eaLnBrk="1" hangingPunct="1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altLang="ru-RU" b="1" dirty="0">
                <a:solidFill>
                  <a:srgbClr val="2E4392"/>
                </a:solidFill>
                <a:latin typeface="Times New Roman" pitchFamily="18" charset="0"/>
                <a:cs typeface="Times New Roman" pitchFamily="18" charset="0"/>
              </a:rPr>
              <a:t>Группы кратковременного пребывания детей с патологией слуха и зрения</a:t>
            </a:r>
            <a:r>
              <a:rPr lang="ru-RU" altLang="ru-RU" b="1" dirty="0" smtClean="0">
                <a:solidFill>
                  <a:srgbClr val="2E4392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14300" algn="ctr" eaLnBrk="1" hangingPunct="1">
              <a:spcBef>
                <a:spcPct val="20000"/>
              </a:spcBef>
              <a:buClr>
                <a:srgbClr val="FF0000"/>
              </a:buClr>
            </a:pPr>
            <a:endParaRPr lang="ru-RU" altLang="ru-RU" b="1" dirty="0">
              <a:solidFill>
                <a:srgbClr val="2E439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 eaLnBrk="1" hangingPunct="1">
              <a:spcBef>
                <a:spcPct val="20000"/>
              </a:spcBef>
              <a:buClr>
                <a:srgbClr val="FF0000"/>
              </a:buClr>
            </a:pPr>
            <a:r>
              <a:rPr lang="ru-RU" altLang="ru-RU" b="1" dirty="0">
                <a:solidFill>
                  <a:srgbClr val="2E4392"/>
                </a:solidFill>
                <a:latin typeface="Times New Roman" pitchFamily="18" charset="0"/>
                <a:cs typeface="Times New Roman" pitchFamily="18" charset="0"/>
              </a:rPr>
              <a:t>г. Кисловодск - </a:t>
            </a:r>
            <a:r>
              <a:rPr lang="ru-RU" altLang="ru-RU" sz="1400" b="1" dirty="0">
                <a:solidFill>
                  <a:srgbClr val="2E4392"/>
                </a:solidFill>
                <a:latin typeface="Times New Roman" pitchFamily="18" charset="0"/>
                <a:cs typeface="Times New Roman" pitchFamily="18" charset="0"/>
              </a:rPr>
              <a:t>школа-интернат № 18</a:t>
            </a:r>
          </a:p>
          <a:p>
            <a:pPr marL="114300" eaLnBrk="1" hangingPunct="1">
              <a:spcBef>
                <a:spcPct val="20000"/>
              </a:spcBef>
              <a:buClr>
                <a:srgbClr val="FF0000"/>
              </a:buClr>
            </a:pPr>
            <a:r>
              <a:rPr lang="ru-RU" altLang="ru-RU" b="1" dirty="0">
                <a:solidFill>
                  <a:srgbClr val="2E4392"/>
                </a:solidFill>
                <a:latin typeface="Times New Roman" pitchFamily="18" charset="0"/>
                <a:cs typeface="Times New Roman" pitchFamily="18" charset="0"/>
              </a:rPr>
              <a:t>г. Пятигорск - </a:t>
            </a:r>
            <a:r>
              <a:rPr lang="ru-RU" altLang="ru-RU" sz="1400" b="1" dirty="0">
                <a:solidFill>
                  <a:srgbClr val="2E4392"/>
                </a:solidFill>
                <a:latin typeface="Times New Roman" pitchFamily="18" charset="0"/>
                <a:cs typeface="Times New Roman" pitchFamily="18" charset="0"/>
              </a:rPr>
              <a:t>школа-интернат № 27</a:t>
            </a:r>
          </a:p>
          <a:p>
            <a:pPr marL="114300" eaLnBrk="1" hangingPunct="1">
              <a:spcBef>
                <a:spcPct val="20000"/>
              </a:spcBef>
              <a:buClr>
                <a:srgbClr val="FF0000"/>
              </a:buClr>
            </a:pPr>
            <a:r>
              <a:rPr lang="ru-RU" altLang="ru-RU" b="1" dirty="0">
                <a:solidFill>
                  <a:srgbClr val="2E4392"/>
                </a:solidFill>
                <a:latin typeface="Times New Roman" pitchFamily="18" charset="0"/>
                <a:cs typeface="Times New Roman" pitchFamily="18" charset="0"/>
              </a:rPr>
              <a:t>г. Георгиевск - </a:t>
            </a:r>
            <a:r>
              <a:rPr lang="ru-RU" altLang="ru-RU" sz="1400" b="1" dirty="0">
                <a:solidFill>
                  <a:srgbClr val="2E4392"/>
                </a:solidFill>
                <a:latin typeface="Times New Roman" pitchFamily="18" charset="0"/>
                <a:cs typeface="Times New Roman" pitchFamily="18" charset="0"/>
              </a:rPr>
              <a:t>школа-интернат № 29</a:t>
            </a:r>
          </a:p>
          <a:p>
            <a:pPr marL="114300" eaLnBrk="1" hangingPunct="1">
              <a:spcBef>
                <a:spcPct val="20000"/>
              </a:spcBef>
              <a:buClr>
                <a:srgbClr val="FF0000"/>
              </a:buClr>
            </a:pPr>
            <a:r>
              <a:rPr lang="ru-RU" altLang="ru-RU" b="1" dirty="0">
                <a:solidFill>
                  <a:srgbClr val="2E4392"/>
                </a:solidFill>
                <a:latin typeface="Times New Roman" pitchFamily="18" charset="0"/>
                <a:cs typeface="Times New Roman" pitchFamily="18" charset="0"/>
              </a:rPr>
              <a:t>г. Ставрополь - </a:t>
            </a:r>
            <a:r>
              <a:rPr lang="ru-RU" altLang="ru-RU" sz="1400" b="1" dirty="0">
                <a:solidFill>
                  <a:srgbClr val="2E4392"/>
                </a:solidFill>
                <a:latin typeface="Times New Roman" pitchFamily="18" charset="0"/>
                <a:cs typeface="Times New Roman" pitchFamily="18" charset="0"/>
              </a:rPr>
              <a:t>школа-интернат № 36</a:t>
            </a:r>
          </a:p>
          <a:p>
            <a:pPr marL="114300" eaLnBrk="1" hangingPunct="1">
              <a:spcBef>
                <a:spcPct val="20000"/>
              </a:spcBef>
              <a:buClr>
                <a:srgbClr val="FF0000"/>
              </a:buClr>
            </a:pPr>
            <a:endParaRPr lang="ru-RU" altLang="ru-RU" sz="500" b="1" dirty="0">
              <a:solidFill>
                <a:srgbClr val="2E439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 eaLnBrk="1" hangingPunct="1">
              <a:spcBef>
                <a:spcPct val="20000"/>
              </a:spcBef>
              <a:buClr>
                <a:srgbClr val="FF0000"/>
              </a:buClr>
            </a:pPr>
            <a:endParaRPr lang="ru-RU" altLang="ru-RU" sz="500" b="1" dirty="0">
              <a:solidFill>
                <a:srgbClr val="2E439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 eaLnBrk="1" hangingPunct="1">
              <a:spcBef>
                <a:spcPct val="20000"/>
              </a:spcBef>
              <a:buClr>
                <a:srgbClr val="FF0000"/>
              </a:buClr>
            </a:pPr>
            <a:endParaRPr lang="ru-RU" altLang="ru-RU" sz="500" b="1" dirty="0">
              <a:solidFill>
                <a:srgbClr val="2E439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 eaLnBrk="1" hangingPunct="1">
              <a:spcBef>
                <a:spcPct val="20000"/>
              </a:spcBef>
              <a:buClr>
                <a:srgbClr val="FF0000"/>
              </a:buClr>
            </a:pPr>
            <a:endParaRPr lang="ru-RU" altLang="ru-RU" sz="500" b="1" dirty="0">
              <a:solidFill>
                <a:srgbClr val="2E439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 eaLnBrk="1" hangingPunct="1">
              <a:spcBef>
                <a:spcPct val="20000"/>
              </a:spcBef>
              <a:buClr>
                <a:srgbClr val="FF0000"/>
              </a:buClr>
            </a:pPr>
            <a:endParaRPr lang="ru-RU" altLang="ru-RU" sz="500" b="1" dirty="0">
              <a:solidFill>
                <a:srgbClr val="2E439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 eaLnBrk="1" hangingPunct="1">
              <a:spcBef>
                <a:spcPct val="20000"/>
              </a:spcBef>
              <a:buClr>
                <a:srgbClr val="FF0000"/>
              </a:buClr>
            </a:pPr>
            <a:endParaRPr lang="ru-RU" altLang="ru-RU" b="1" dirty="0">
              <a:solidFill>
                <a:srgbClr val="2E4392"/>
              </a:solidFill>
              <a:latin typeface="Century Gothic" pitchFamily="34" charset="0"/>
            </a:endParaRPr>
          </a:p>
        </p:txBody>
      </p:sp>
      <p:pic>
        <p:nvPicPr>
          <p:cNvPr id="12" name="Picture 11" descr="DSC00747"/>
          <p:cNvPicPr>
            <a:picLocks noChangeAspect="1" noChangeArrowheads="1"/>
          </p:cNvPicPr>
          <p:nvPr/>
        </p:nvPicPr>
        <p:blipFill>
          <a:blip r:embed="rId4" cstate="print"/>
          <a:srcRect l="4666"/>
          <a:stretch>
            <a:fillRect/>
          </a:stretch>
        </p:blipFill>
        <p:spPr bwMode="auto">
          <a:xfrm>
            <a:off x="5004048" y="1916832"/>
            <a:ext cx="3967128" cy="2764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7046" name="Прямоугольник 4"/>
          <p:cNvSpPr>
            <a:spLocks noChangeArrowheads="1"/>
          </p:cNvSpPr>
          <p:nvPr/>
        </p:nvSpPr>
        <p:spPr bwMode="auto">
          <a:xfrm>
            <a:off x="1139825" y="669925"/>
            <a:ext cx="7810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Сопровождение детей с ограниченными возможностями здоровья</a:t>
            </a:r>
          </a:p>
          <a:p>
            <a:pPr algn="ctr"/>
            <a:r>
              <a:rPr lang="ru-RU" alt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дошкольного и школьного возраста: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C:\Documents and Settings\slusareva_mn\Рабочий стол\коллегия 2018\макет новый\IMG-20180621-WA002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3" t="6920" r="10260" b="8173"/>
          <a:stretch/>
        </p:blipFill>
        <p:spPr bwMode="auto">
          <a:xfrm>
            <a:off x="0" y="1916832"/>
            <a:ext cx="6323731" cy="474980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2"/>
            </a:outerShdw>
            <a:softEdge rad="317500"/>
          </a:effectLst>
          <a:extLst/>
        </p:spPr>
      </p:pic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0" y="168275"/>
            <a:ext cx="8166100" cy="976313"/>
            <a:chOff x="260374" y="291577"/>
            <a:chExt cx="7776245" cy="871631"/>
          </a:xfrm>
        </p:grpSpPr>
        <p:sp>
          <p:nvSpPr>
            <p:cNvPr id="76806" name="TextBox 8"/>
            <p:cNvSpPr txBox="1">
              <a:spLocks noChangeArrowheads="1"/>
            </p:cNvSpPr>
            <p:nvPr/>
          </p:nvSpPr>
          <p:spPr bwMode="auto">
            <a:xfrm>
              <a:off x="260374" y="438333"/>
              <a:ext cx="7776245" cy="259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altLang="ru-RU" sz="13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МИНИСТЕРСТВО ОБРАЗОВАНИЯ СТАВРОПОЛЬСКОГО КРАЯ</a:t>
              </a:r>
            </a:p>
          </p:txBody>
        </p:sp>
        <p:pic>
          <p:nvPicPr>
            <p:cNvPr id="76807" name="Picture 2" descr="http://www.stavregion.ru/_s_/i/gerb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0495" y="291577"/>
              <a:ext cx="731234" cy="871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5940152" y="2060848"/>
            <a:ext cx="2915816" cy="438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 eaLnBrk="1" hangingPunct="1">
              <a:buFont typeface="Wingdings" pitchFamily="2" charset="2"/>
              <a:buChar char="ü"/>
            </a:pPr>
            <a:r>
              <a:rPr lang="ru-RU" altLang="ru-RU" sz="1500" b="1" dirty="0">
                <a:solidFill>
                  <a:srgbClr val="073C65"/>
                </a:solidFill>
                <a:latin typeface="Times New Roman" pitchFamily="18" charset="0"/>
                <a:cs typeface="Times New Roman" pitchFamily="18" charset="0"/>
              </a:rPr>
              <a:t>19  - для детей с умственной отсталостью</a:t>
            </a:r>
          </a:p>
          <a:p>
            <a:pPr marL="285750" indent="-285750" eaLnBrk="1" hangingPunct="1">
              <a:buFont typeface="Wingdings" pitchFamily="2" charset="2"/>
              <a:buChar char="ü"/>
            </a:pPr>
            <a:endParaRPr lang="ru-RU" altLang="ru-RU" sz="1500" b="1" dirty="0">
              <a:solidFill>
                <a:srgbClr val="073C65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eaLnBrk="1" hangingPunct="1">
              <a:buFont typeface="Wingdings" pitchFamily="2" charset="2"/>
              <a:buChar char="ü"/>
            </a:pPr>
            <a:r>
              <a:rPr lang="ru-RU" altLang="ru-RU" sz="1500" b="1" dirty="0">
                <a:solidFill>
                  <a:srgbClr val="073C65"/>
                </a:solidFill>
                <a:latin typeface="Times New Roman" pitchFamily="18" charset="0"/>
                <a:cs typeface="Times New Roman" pitchFamily="18" charset="0"/>
              </a:rPr>
              <a:t>2  -  для детей с нарушением слуха</a:t>
            </a:r>
          </a:p>
          <a:p>
            <a:pPr marL="285750" indent="-285750" eaLnBrk="1" hangingPunct="1"/>
            <a:endParaRPr lang="ru-RU" altLang="ru-RU" sz="1500" b="1" dirty="0">
              <a:solidFill>
                <a:srgbClr val="073C65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eaLnBrk="1" hangingPunct="1">
              <a:buFont typeface="Wingdings" pitchFamily="2" charset="2"/>
              <a:buChar char="ü"/>
            </a:pPr>
            <a:r>
              <a:rPr lang="ru-RU" altLang="ru-RU" sz="1500" b="1" dirty="0">
                <a:solidFill>
                  <a:srgbClr val="073C65"/>
                </a:solidFill>
                <a:latin typeface="Times New Roman" pitchFamily="18" charset="0"/>
                <a:cs typeface="Times New Roman" pitchFamily="18" charset="0"/>
              </a:rPr>
              <a:t>2 - для детей с нарушением зрения </a:t>
            </a:r>
          </a:p>
          <a:p>
            <a:pPr marL="285750" indent="-285750" eaLnBrk="1" hangingPunct="1">
              <a:buFont typeface="Wingdings" pitchFamily="2" charset="2"/>
              <a:buChar char="ü"/>
            </a:pPr>
            <a:endParaRPr lang="ru-RU" altLang="ru-RU" sz="1500" b="1" dirty="0">
              <a:solidFill>
                <a:srgbClr val="073C65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eaLnBrk="1" hangingPunct="1">
              <a:buFont typeface="Wingdings" pitchFamily="2" charset="2"/>
              <a:buChar char="ü"/>
            </a:pPr>
            <a:r>
              <a:rPr lang="ru-RU" altLang="ru-RU" sz="1500" b="1" dirty="0">
                <a:solidFill>
                  <a:srgbClr val="073C65"/>
                </a:solidFill>
                <a:latin typeface="Times New Roman" pitchFamily="18" charset="0"/>
                <a:cs typeface="Times New Roman" pitchFamily="18" charset="0"/>
              </a:rPr>
              <a:t>1 - для детей с нарушением опорно-двигательного аппарата</a:t>
            </a:r>
          </a:p>
          <a:p>
            <a:pPr marL="285750" indent="-285750" eaLnBrk="1" hangingPunct="1"/>
            <a:endParaRPr lang="ru-RU" altLang="ru-RU" sz="1500" b="1" dirty="0">
              <a:solidFill>
                <a:srgbClr val="073C65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eaLnBrk="1" hangingPunct="1">
              <a:buFont typeface="Wingdings" pitchFamily="2" charset="2"/>
              <a:buChar char="ü"/>
            </a:pPr>
            <a:r>
              <a:rPr lang="ru-RU" altLang="ru-RU" sz="1500" b="1" dirty="0">
                <a:solidFill>
                  <a:srgbClr val="073C65"/>
                </a:solidFill>
                <a:latin typeface="Times New Roman" pitchFamily="18" charset="0"/>
                <a:cs typeface="Times New Roman" pitchFamily="18" charset="0"/>
              </a:rPr>
              <a:t>1 - для детей с тяжелыми  нарушением речи</a:t>
            </a:r>
          </a:p>
          <a:p>
            <a:pPr marL="285750" indent="-285750" eaLnBrk="1" hangingPunct="1">
              <a:buFont typeface="Wingdings" pitchFamily="2" charset="2"/>
              <a:buChar char="ü"/>
            </a:pPr>
            <a:endParaRPr lang="ru-RU" altLang="ru-RU" sz="1500" b="1" dirty="0">
              <a:solidFill>
                <a:srgbClr val="073C65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eaLnBrk="1" hangingPunct="1">
              <a:buFont typeface="Courier New" pitchFamily="49" charset="0"/>
              <a:buChar char="o"/>
            </a:pPr>
            <a:endParaRPr lang="ru-RU" altLang="ru-RU" sz="13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eaLnBrk="1" hangingPunct="1">
              <a:buFont typeface="Courier New" pitchFamily="49" charset="0"/>
              <a:buChar char="o"/>
            </a:pPr>
            <a:endParaRPr lang="ru-RU" altLang="ru-RU" sz="13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eaLnBrk="1" hangingPunct="1">
              <a:buFont typeface="Courier New" pitchFamily="49" charset="0"/>
              <a:buChar char="o"/>
            </a:pPr>
            <a:endParaRPr lang="ru-RU" altLang="ru-RU" sz="13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805" name="Объект 1"/>
          <p:cNvSpPr>
            <a:spLocks noGrp="1"/>
          </p:cNvSpPr>
          <p:nvPr>
            <p:ph sz="quarter" idx="4294967295"/>
          </p:nvPr>
        </p:nvSpPr>
        <p:spPr>
          <a:xfrm>
            <a:off x="1116013" y="896938"/>
            <a:ext cx="7677150" cy="1114425"/>
          </a:xfrm>
          <a:prstGeom prst="rect">
            <a:avLst/>
          </a:prstGeom>
        </p:spPr>
        <p:txBody>
          <a:bodyPr/>
          <a:lstStyle/>
          <a:p>
            <a:pPr marL="44450" indent="0" algn="ctr">
              <a:buFont typeface="Georgia" pitchFamily="18" charset="0"/>
              <a:buNone/>
            </a:pPr>
            <a:r>
              <a:rPr lang="ru-RU" altLang="ru-RU" sz="1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Организации государственной системы общего образования детей с ограниченными возможностями здоровья и инвалидностью в Ставропольском крае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3"/>
          <p:cNvGrpSpPr>
            <a:grpSpLocks/>
          </p:cNvGrpSpPr>
          <p:nvPr/>
        </p:nvGrpSpPr>
        <p:grpSpPr bwMode="auto">
          <a:xfrm>
            <a:off x="395288" y="188913"/>
            <a:ext cx="8155806" cy="871537"/>
            <a:chOff x="340495" y="291577"/>
            <a:chExt cx="7846211" cy="871631"/>
          </a:xfrm>
        </p:grpSpPr>
        <p:sp>
          <p:nvSpPr>
            <p:cNvPr id="75800" name="TextBox 17"/>
            <p:cNvSpPr txBox="1">
              <a:spLocks noChangeArrowheads="1"/>
            </p:cNvSpPr>
            <p:nvPr/>
          </p:nvSpPr>
          <p:spPr bwMode="auto">
            <a:xfrm>
              <a:off x="410008" y="579367"/>
              <a:ext cx="7776698" cy="290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altLang="ru-RU" sz="13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МИНИСТЕРСТВО ОБРАЗОВАНИЯ СТАВРОПОЛЬСКОГО КРАЯ</a:t>
              </a:r>
            </a:p>
          </p:txBody>
        </p:sp>
        <p:pic>
          <p:nvPicPr>
            <p:cNvPr id="75801" name="Picture 2" descr="http://www.stavregion.ru/_s_/i/gerb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0495" y="291577"/>
              <a:ext cx="731234" cy="871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755576" y="2708920"/>
          <a:ext cx="6696744" cy="2424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1885"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2" marR="91472" marT="45730" marB="457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2" marR="91472" marT="45730" marB="457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2" marR="91472" marT="45730" marB="4573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4736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коррекционных классов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2" marR="91472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381 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2" marR="91472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390 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2" marR="91472" marT="45730" marB="4573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8311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обучающихся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2" marR="91472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3615 чел.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2" marR="91472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3664 чел.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2" marR="91472" marT="45730" marB="4573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0" y="1556792"/>
            <a:ext cx="820891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  <a:defRPr sz="2159" b="1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Интегрированное образование </a:t>
            </a:r>
          </a:p>
          <a:p>
            <a:pPr algn="ctr">
              <a:lnSpc>
                <a:spcPts val="2000"/>
              </a:lnSpc>
              <a:defRPr sz="2159" b="1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ограниченными возможностями здоровья  и инвалидностью </a:t>
            </a:r>
          </a:p>
          <a:p>
            <a:pPr algn="ctr">
              <a:lnSpc>
                <a:spcPts val="2000"/>
              </a:lnSpc>
              <a:defRPr sz="2159" b="1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Ставропольском крае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6B55985-99B3-41D5-912D-A6EAD4152E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1144</Words>
  <Application>Microsoft Office PowerPoint</Application>
  <PresentationFormat>Экран (4:3)</PresentationFormat>
  <Paragraphs>262</Paragraphs>
  <Slides>23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40" baseType="lpstr">
      <vt:lpstr>Arial</vt:lpstr>
      <vt:lpstr>Calibri</vt:lpstr>
      <vt:lpstr>Calibri Light</vt:lpstr>
      <vt:lpstr>Cambria</vt:lpstr>
      <vt:lpstr>Century Gothic</vt:lpstr>
      <vt:lpstr>Courier New</vt:lpstr>
      <vt:lpstr>Georgia</vt:lpstr>
      <vt:lpstr>Times New Roman</vt:lpstr>
      <vt:lpstr>Trebuchet MS</vt:lpstr>
      <vt:lpstr>Verdana</vt:lpstr>
      <vt:lpstr>Wingdings</vt:lpstr>
      <vt:lpstr>Wingdings 2</vt:lpstr>
      <vt:lpstr>Wingdings 3</vt:lpstr>
      <vt:lpstr>HDOfficeLightV0</vt:lpstr>
      <vt:lpstr>Аспект</vt:lpstr>
      <vt:lpstr>Диаграмма</vt:lpstr>
      <vt:lpstr>Диаграмма Microsoft Excel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2018-11-13T18:05:28Z</dcterms:created>
  <dcterms:modified xsi:type="dcterms:W3CDTF">2018-11-14T06:22:54Z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TC102202139990</vt:lpwstr>
  </property>
</Properties>
</file>