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11"/>
  </p:notesMasterIdLst>
  <p:sldIdLst>
    <p:sldId id="325" r:id="rId2"/>
    <p:sldId id="322" r:id="rId3"/>
    <p:sldId id="329" r:id="rId4"/>
    <p:sldId id="330" r:id="rId5"/>
    <p:sldId id="317" r:id="rId6"/>
    <p:sldId id="318" r:id="rId7"/>
    <p:sldId id="331" r:id="rId8"/>
    <p:sldId id="328" r:id="rId9"/>
    <p:sldId id="324" r:id="rId10"/>
  </p:sldIdLst>
  <p:sldSz cx="9144000" cy="5143500" type="screen16x9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2B0498"/>
    <a:srgbClr val="E1FBFF"/>
    <a:srgbClr val="E3F6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156" y="114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E29FA-36ED-440F-9A27-2AA10FF53C39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5CE3E-C394-446F-A8E7-FFBB6990E0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40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CB8937-26F8-4028-BE32-A92B1554ABF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E9039-EC61-4A44-87B8-56297CB830F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BD1C23-E8B1-46D5-B694-9F650E9AF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B0BA3-DCA9-45DE-8736-B2E6D5A6B28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273845"/>
            <a:ext cx="1478756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90" y="273845"/>
            <a:ext cx="4321969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8F1DBB-6110-4C7C-9B37-86BC6446EC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0A276-5C75-4E55-B233-5EF31AF6BA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AF7481-B015-4188-925E-9EC0D7BE4C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B77B1-3F56-4231-8F44-562E4A0FB78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F258CE-2BD6-403E-B8B9-5BB1FB0606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EA632-6332-4DC7-9086-C4310315607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9" y="1369219"/>
            <a:ext cx="2900363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2" y="1369219"/>
            <a:ext cx="2900363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D06D6D-171B-4BDE-BAD9-3BDFC5BE0A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CB802-8D32-436B-9271-3792E4FC12A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36348E-63A0-4051-8CBB-7FB732C97F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ACCA7-7B87-4B3B-A431-6729089C063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CC6390-414E-4280-ACFE-40601645AD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944B0-FF2F-4FC7-97AE-937121A9327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26659C-33E9-4104-B745-27F8BC1122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93AF1-2EF5-4A9A-9A17-E0461444CC4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E6DA9-DF6A-40B9-938B-16DE4B31F0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2DB55-8F71-4E9A-AAB1-0A9C69ADAFB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13358-2DA7-48C7-89F2-C219CE514E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4C19C-664A-4D05-B048-F4A6D9EB27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A13D5D-150E-4090-91D6-A694842D9D2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0B3F964-B633-48E6-9CA9-7BC301895C31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4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0.jpeg"/><Relationship Id="rId7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4.jpeg"/><Relationship Id="rId4" Type="http://schemas.openxmlformats.org/officeDocument/2006/relationships/image" Target="../media/image25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4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323393"/>
            <a:ext cx="7920879" cy="247249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sz="49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Роль женсоветов  в сфере поддержки семьи, детства, людей с инвалидностью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71800" y="4240086"/>
            <a:ext cx="6141066" cy="85194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24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Кузякова</a:t>
            </a:r>
            <a:r>
              <a:rPr lang="ru-RU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Людмила Михайловна</a:t>
            </a:r>
            <a:r>
              <a:rPr lang="ru-RU" sz="24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, Председатель комитета Думы Ставропольского края по образованию и науке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0" y="-108347"/>
            <a:ext cx="9148144" cy="972106"/>
            <a:chOff x="0" y="-108347"/>
            <a:chExt cx="9148144" cy="972106"/>
          </a:xfrm>
        </p:grpSpPr>
        <p:sp>
          <p:nvSpPr>
            <p:cNvPr id="21510" name="AutoShape 6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2" name="AutoShape 8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4" name="AutoShape 10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028" name="Picture 4" descr="http://www.vladtime.ru/uploads/posts/2014-05/1399237245_8.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6" name="Picture 12" descr="ÐÐ°ÑÑÐ¸Ð½ÐºÐ¸ Ð¿Ð¾ Ð·Ð°Ð¿ÑÐ¾ÑÑ ÑÑÐ°Ð²ÑÐ¾Ð¿Ð¾Ð»ÑÑÐºÐ¸Ð¹  ÑÐ¼Ð±Ð»ÐµÐ¼Ð°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858" y="10350"/>
              <a:ext cx="827033" cy="756735"/>
            </a:xfrm>
            <a:prstGeom prst="rect">
              <a:avLst/>
            </a:prstGeom>
            <a:noFill/>
          </p:spPr>
        </p:pic>
        <p:pic>
          <p:nvPicPr>
            <p:cNvPr id="1032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888" y="8503"/>
              <a:ext cx="855256" cy="855256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altyeva\Desktop\РУМЦ\Новая папка\IMG_19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0" y="1005576"/>
            <a:ext cx="2247801" cy="144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altyeva\Desktop\РУМЦ\Новая папка\L1007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" y="2931790"/>
            <a:ext cx="2247802" cy="144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altyeva\Desktop\РУМЦ\Новая папка\L1011185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48" y="3507854"/>
            <a:ext cx="2203901" cy="144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altyeva\Desktop\РУМЦ\Новая папка\L1011937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48" y="1454494"/>
            <a:ext cx="2203901" cy="147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altyeva\Desktop\РУМЦ\Новая папка\IMG-20180117-WA00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55" y="1028740"/>
            <a:ext cx="2223857" cy="142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ialtyeva\Desktop\РУМЦ\Новая папка\L10083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54" y="2931790"/>
            <a:ext cx="2223858" cy="144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-108347"/>
            <a:ext cx="9148144" cy="972106"/>
            <a:chOff x="0" y="-108347"/>
            <a:chExt cx="9148144" cy="972106"/>
          </a:xfrm>
        </p:grpSpPr>
        <p:sp>
          <p:nvSpPr>
            <p:cNvPr id="15" name="AutoShape 6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8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10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8" name="Picture 4" descr="http://www.vladtime.ru/uploads/posts/2014-05/1399237245_8.4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ÐÐ°ÑÑÐ¸Ð½ÐºÐ¸ Ð¿Ð¾ Ð·Ð°Ð¿ÑÐ¾ÑÑ ÑÑÐ°Ð²ÑÐ¾Ð¿Ð¾Ð»ÑÑÐºÐ¸Ð¹  ÑÐ¼Ð±Ð»ÐµÐ¼Ð°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858" y="10350"/>
              <a:ext cx="827033" cy="756735"/>
            </a:xfrm>
            <a:prstGeom prst="rect">
              <a:avLst/>
            </a:prstGeom>
            <a:noFill/>
          </p:spPr>
        </p:pic>
        <p:pic>
          <p:nvPicPr>
            <p:cNvPr id="20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888" y="8503"/>
              <a:ext cx="855256" cy="855256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123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3291830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19578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Поддержка семьи и детей</a:t>
            </a:r>
          </a:p>
        </p:txBody>
      </p:sp>
      <p:pic>
        <p:nvPicPr>
          <p:cNvPr id="2050" name="Picture 2" descr="C:\Users\ialtyeva\Desktop\РУМЦ\Новая папка\IMG_23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31590"/>
            <a:ext cx="2160000" cy="145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altyeva\Desktop\РУМЦ\Новая папка\L1009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31590"/>
            <a:ext cx="2160000" cy="145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ialtyeva\Desktop\РУМЦ\Новая папка\Арзгирский район. День семь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616" y="2969993"/>
            <a:ext cx="2160000" cy="141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ialtyeva\Desktop\РУМЦ\Новая папка\Андроповский район. Акция Соберём ребёнка в школу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9" y="2969993"/>
            <a:ext cx="2167170" cy="1419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0" y="-108347"/>
            <a:ext cx="9148144" cy="972106"/>
            <a:chOff x="0" y="-108347"/>
            <a:chExt cx="9148144" cy="972106"/>
          </a:xfrm>
        </p:grpSpPr>
        <p:sp>
          <p:nvSpPr>
            <p:cNvPr id="12" name="AutoShape 6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8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0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4" descr="http://www.vladtime.ru/uploads/posts/2014-05/1399237245_8.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ÐÐ°ÑÑÐ¸Ð½ÐºÐ¸ Ð¿Ð¾ Ð·Ð°Ð¿ÑÐ¾ÑÑ ÑÑÐ°Ð²ÑÐ¾Ð¿Ð¾Ð»ÑÑÐºÐ¸Ð¹  ÑÐ¼Ð±Ð»ÐµÐ¼Ð°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858" y="10350"/>
              <a:ext cx="827033" cy="756735"/>
            </a:xfrm>
            <a:prstGeom prst="rect">
              <a:avLst/>
            </a:prstGeom>
            <a:noFill/>
          </p:spPr>
        </p:pic>
        <p:pic>
          <p:nvPicPr>
            <p:cNvPr id="17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888" y="8503"/>
              <a:ext cx="855256" cy="855256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979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3364" y="3291830"/>
            <a:ext cx="3877272" cy="6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19578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Семейные гостиные</a:t>
            </a:r>
          </a:p>
        </p:txBody>
      </p:sp>
      <p:sp>
        <p:nvSpPr>
          <p:cNvPr id="22530" name="AutoShape 2" descr="ÐÐ°ÑÑÐ¸Ð½ÐºÐ¸ Ð¿Ð¾ Ð·Ð°Ð¿ÑÐ¾ÑÑ ÑÐµÐ¼ÐµÐ¹Ð½Ð°Ñ Ð³Ð¾ÑÑÐ¸Ð½Ð°Ñ Ð¿ÑÑÐ¸Ð³Ð¾ÑÑÐº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ÐÐ°ÑÑÐ¸Ð½ÐºÐ¸ Ð¿Ð¾ Ð·Ð°Ð¿ÑÐ¾ÑÑ ÑÐµÐ¼ÐµÐ¹Ð½Ð°Ñ Ð³Ð¾ÑÑÐ¸Ð½Ð°Ñ Ð¿ÑÑÐ¸Ð³Ð¾ÑÑÐ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31590"/>
            <a:ext cx="2160235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 descr="http://static.pyatigorsk.org/350x200/images/k2/48d228973a7ee89a94065c357e8be4b5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31590"/>
            <a:ext cx="2160235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6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31790"/>
            <a:ext cx="216741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8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31790"/>
            <a:ext cx="2160235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Группа 10"/>
          <p:cNvGrpSpPr/>
          <p:nvPr/>
        </p:nvGrpSpPr>
        <p:grpSpPr>
          <a:xfrm>
            <a:off x="0" y="-108347"/>
            <a:ext cx="9148144" cy="972106"/>
            <a:chOff x="0" y="-108347"/>
            <a:chExt cx="9148144" cy="972106"/>
          </a:xfrm>
        </p:grpSpPr>
        <p:sp>
          <p:nvSpPr>
            <p:cNvPr id="12" name="AutoShape 6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8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0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4" descr="http://www.vladtime.ru/uploads/posts/2014-05/1399237245_8.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2" descr="ÐÐ°ÑÑÐ¸Ð½ÐºÐ¸ Ð¿Ð¾ Ð·Ð°Ð¿ÑÐ¾ÑÑ ÑÑÐ°Ð²ÑÐ¾Ð¿Ð¾Ð»ÑÑÐºÐ¸Ð¹  ÑÐ¼Ð±Ð»ÐµÐ¼Ð°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858" y="10350"/>
              <a:ext cx="827033" cy="756735"/>
            </a:xfrm>
            <a:prstGeom prst="rect">
              <a:avLst/>
            </a:prstGeom>
            <a:noFill/>
          </p:spPr>
        </p:pic>
        <p:pic>
          <p:nvPicPr>
            <p:cNvPr id="17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888" y="8503"/>
              <a:ext cx="855256" cy="855256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18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68084" y="3363838"/>
            <a:ext cx="3384376" cy="5400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err="1">
                <a:solidFill>
                  <a:srgbClr val="19578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Абилимпикс</a:t>
            </a:r>
            <a:endParaRPr lang="ru-RU" sz="2800" b="1" dirty="0">
              <a:solidFill>
                <a:srgbClr val="19578B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122" name="Picture 2" descr="http://www.uchilische-centr-invalidov.ru/images/foto/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1460" y="1131590"/>
            <a:ext cx="2160000" cy="1456188"/>
          </a:xfrm>
          <a:prstGeom prst="rect">
            <a:avLst/>
          </a:prstGeom>
          <a:noFill/>
        </p:spPr>
      </p:pic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131589"/>
            <a:ext cx="2160000" cy="1456189"/>
          </a:xfrm>
          <a:prstGeom prst="rect">
            <a:avLst/>
          </a:prstGeom>
          <a:noFill/>
        </p:spPr>
      </p:pic>
      <p:pic>
        <p:nvPicPr>
          <p:cNvPr id="410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31790"/>
            <a:ext cx="2160000" cy="1448095"/>
          </a:xfrm>
          <a:prstGeom prst="rect">
            <a:avLst/>
          </a:prstGeom>
          <a:noFill/>
        </p:spPr>
      </p:pic>
      <p:pic>
        <p:nvPicPr>
          <p:cNvPr id="4112" name="Picture 16" descr="ÐÐ°ÑÑÐ¸Ð½ÐºÐ¸ Ð¿Ð¾ Ð·Ð°Ð¿ÑÐ¾ÑÑ Ð°Ð±Ð¸Ð»Ð¸Ð¼Ð¿Ð¸ÐºÑ  ÐµÑÑÐµÐ½ÑÑÐºÑÐºÐ¸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31790"/>
            <a:ext cx="2159997" cy="1456189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/>
        </p:nvGrpSpPr>
        <p:grpSpPr>
          <a:xfrm>
            <a:off x="0" y="-108347"/>
            <a:ext cx="9148144" cy="972106"/>
            <a:chOff x="0" y="-108347"/>
            <a:chExt cx="9148144" cy="972106"/>
          </a:xfrm>
        </p:grpSpPr>
        <p:sp>
          <p:nvSpPr>
            <p:cNvPr id="16" name="AutoShape 6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8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AutoShape 10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9" name="Picture 4" descr="http://www.vladtime.ru/uploads/posts/2014-05/1399237245_8.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2" descr="ÐÐ°ÑÑÐ¸Ð½ÐºÐ¸ Ð¿Ð¾ Ð·Ð°Ð¿ÑÐ¾ÑÑ ÑÑÐ°Ð²ÑÐ¾Ð¿Ð¾Ð»ÑÑÐºÐ¸Ð¹  ÑÐ¼Ð±Ð»ÐµÐ¼Ð°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858" y="10350"/>
              <a:ext cx="827033" cy="756735"/>
            </a:xfrm>
            <a:prstGeom prst="rect">
              <a:avLst/>
            </a:prstGeom>
            <a:noFill/>
          </p:spPr>
        </p:pic>
        <p:pic>
          <p:nvPicPr>
            <p:cNvPr id="21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888" y="8503"/>
              <a:ext cx="855256" cy="855256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84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1326" y="2643409"/>
            <a:ext cx="9144000" cy="576413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19578B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Поддержка детей- инвалидов</a:t>
            </a:r>
          </a:p>
        </p:txBody>
      </p:sp>
      <p:pic>
        <p:nvPicPr>
          <p:cNvPr id="1026" name="Picture 2" descr="C:\Users\ialtyeva\Desktop\РУМЦ\Новая папка\L10067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8" y="987574"/>
            <a:ext cx="2160000" cy="142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altyeva\Desktop\РУМЦ\Новая папка\L1012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58" y="3445365"/>
            <a:ext cx="2160000" cy="143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altyeva\Desktop\РУМЦ\Новая папка\Ставрополь Участники встречи в центре председ Смирнова А.В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29" y="987574"/>
            <a:ext cx="2160000" cy="142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ialtyeva\Desktop\РУМЦ\Новая папка\L10233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47688"/>
            <a:ext cx="2160000" cy="1424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ialtyeva\Desktop\РУМЦ\Новая папка\L1023505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12" y="3291830"/>
            <a:ext cx="2160000" cy="143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63229" y="3445366"/>
            <a:ext cx="2160000" cy="1430640"/>
          </a:xfrm>
          <a:prstGeom prst="rect">
            <a:avLst/>
          </a:prstGeom>
          <a:noFill/>
        </p:spPr>
      </p:pic>
      <p:grpSp>
        <p:nvGrpSpPr>
          <p:cNvPr id="14" name="Группа 13"/>
          <p:cNvGrpSpPr/>
          <p:nvPr/>
        </p:nvGrpSpPr>
        <p:grpSpPr>
          <a:xfrm>
            <a:off x="0" y="-108347"/>
            <a:ext cx="9148144" cy="972106"/>
            <a:chOff x="0" y="-108347"/>
            <a:chExt cx="9148144" cy="972106"/>
          </a:xfrm>
        </p:grpSpPr>
        <p:sp>
          <p:nvSpPr>
            <p:cNvPr id="15" name="AutoShape 6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8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10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8" name="Picture 4" descr="http://www.vladtime.ru/uploads/posts/2014-05/1399237245_8.4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ÐÐ°ÑÑÐ¸Ð½ÐºÐ¸ Ð¿Ð¾ Ð·Ð°Ð¿ÑÐ¾ÑÑ ÑÑÐ°Ð²ÑÐ¾Ð¿Ð¾Ð»ÑÑÐºÐ¸Ð¹  ÑÐ¼Ð±Ð»ÐµÐ¼Ð°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858" y="10350"/>
              <a:ext cx="827033" cy="756735"/>
            </a:xfrm>
            <a:prstGeom prst="rect">
              <a:avLst/>
            </a:prstGeom>
            <a:noFill/>
          </p:spPr>
        </p:pic>
        <p:pic>
          <p:nvPicPr>
            <p:cNvPr id="20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888" y="8503"/>
              <a:ext cx="855256" cy="855256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9810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83767" y="3363838"/>
            <a:ext cx="4032449" cy="6995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Культурно-оздоровительный социально-реабилитационный центр «Живая Нить»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http://www.mashuk.ru/images/statii/01iu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835" y="1118811"/>
            <a:ext cx="216000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1givaya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79" y="1091808"/>
            <a:ext cx="2160000" cy="1494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givaya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523" y="2931790"/>
            <a:ext cx="2160000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ÐÐ°ÑÑÐ¸Ð½ÐºÐ¸ Ð¿Ð¾ Ð·Ð°Ð¿ÑÐ¾ÑÑ ÐÑÑÐ¸Ð³Ð¾ÑÑÐº Ð¶Ð¸Ð²Ð°Ñ Ð½Ð¸ÑÑ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932671"/>
            <a:ext cx="2159999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Группа 9"/>
          <p:cNvGrpSpPr/>
          <p:nvPr/>
        </p:nvGrpSpPr>
        <p:grpSpPr>
          <a:xfrm>
            <a:off x="0" y="-108347"/>
            <a:ext cx="9148144" cy="972106"/>
            <a:chOff x="0" y="-108347"/>
            <a:chExt cx="9148144" cy="972106"/>
          </a:xfrm>
        </p:grpSpPr>
        <p:sp>
          <p:nvSpPr>
            <p:cNvPr id="11" name="AutoShape 6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8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10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" name="Picture 4" descr="http://www.vladtime.ru/uploads/posts/2014-05/1399237245_8.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2" descr="ÐÐ°ÑÑÐ¸Ð½ÐºÐ¸ Ð¿Ð¾ Ð·Ð°Ð¿ÑÐ¾ÑÑ ÑÑÐ°Ð²ÑÐ¾Ð¿Ð¾Ð»ÑÑÐºÐ¸Ð¹  ÑÐ¼Ð±Ð»ÐµÐ¼Ð°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858" y="10350"/>
              <a:ext cx="827033" cy="756735"/>
            </a:xfrm>
            <a:prstGeom prst="rect">
              <a:avLst/>
            </a:prstGeom>
            <a:noFill/>
          </p:spPr>
        </p:pic>
        <p:pic>
          <p:nvPicPr>
            <p:cNvPr id="16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888" y="8503"/>
              <a:ext cx="855256" cy="855256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27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altyeva\Desktop\РУМЦ\Новая папка\IMG_19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60" y="1005576"/>
            <a:ext cx="2247801" cy="1445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altyeva\Desktop\РУМЦ\Новая папка\L1007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0" y="2931790"/>
            <a:ext cx="2247802" cy="144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altyeva\Desktop\РУМЦ\Новая папка\L1011185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48" y="3507854"/>
            <a:ext cx="2203901" cy="144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ialtyeva\Desktop\РУМЦ\Новая папка\L1011937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48" y="1454494"/>
            <a:ext cx="2203901" cy="147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ialtyeva\Desktop\РУМЦ\Новая папка\IMG-20180117-WA00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55" y="1028740"/>
            <a:ext cx="2223857" cy="1429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ialtyeva\Desktop\РУМЦ\Новая папка\L10083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54" y="2931790"/>
            <a:ext cx="2223858" cy="1445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0" y="-108347"/>
            <a:ext cx="9148144" cy="972106"/>
            <a:chOff x="0" y="-108347"/>
            <a:chExt cx="9148144" cy="972106"/>
          </a:xfrm>
        </p:grpSpPr>
        <p:sp>
          <p:nvSpPr>
            <p:cNvPr id="15" name="AutoShape 6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8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AutoShape 10" descr="ÐÐ°ÑÑÐ¸Ð½ÐºÐ¸ Ð¿Ð¾ Ð·Ð°Ð¿ÑÐ¾ÑÑ ÑÑÐ°Ð²ÑÐ¾Ð¿Ð¾Ð»ÑÑÐºÐ¸Ð¹  ÑÐ¼Ð±Ð»ÐµÐ¼Ð°"/>
            <p:cNvSpPr>
              <a:spLocks noChangeAspect="1" noChangeArrowheads="1"/>
            </p:cNvSpPr>
            <p:nvPr/>
          </p:nvSpPr>
          <p:spPr bwMode="auto">
            <a:xfrm>
              <a:off x="155575" y="-108347"/>
              <a:ext cx="304800" cy="2286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8" name="Picture 4" descr="http://www.vladtime.ru/uploads/posts/2014-05/1399237245_8.4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77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2" descr="ÐÐ°ÑÑÐ¸Ð½ÐºÐ¸ Ð¿Ð¾ Ð·Ð°Ð¿ÑÐ¾ÑÑ ÑÑÐ°Ð²ÑÐ¾Ð¿Ð¾Ð»ÑÑÐºÐ¸Ð¹  ÑÐ¼Ð±Ð»ÐµÐ¼Ð°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858" y="10350"/>
              <a:ext cx="827033" cy="756735"/>
            </a:xfrm>
            <a:prstGeom prst="rect">
              <a:avLst/>
            </a:prstGeom>
            <a:noFill/>
          </p:spPr>
        </p:pic>
        <p:pic>
          <p:nvPicPr>
            <p:cNvPr id="20" name="Picture 8" descr="ÐÐ¾ÑÐ¾Ð¶ÐµÐµ Ð¸Ð·Ð¾Ð±ÑÐ°Ð¶ÐµÐ½Ð¸Ðµ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2888" y="8503"/>
              <a:ext cx="855256" cy="855256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618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67694"/>
            <a:ext cx="9143999" cy="108012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Благодарю </a:t>
            </a:r>
            <a:r>
              <a:rPr lang="ru-RU" sz="44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6463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ща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общая презентация</Template>
  <TotalTime>3789</TotalTime>
  <Words>46</Words>
  <Application>Microsoft Office PowerPoint</Application>
  <PresentationFormat>Экран (16:9)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общая презентация</vt:lpstr>
      <vt:lpstr>Роль женсоветов  в сфере поддержки семьи, детства, людей с инвалидностью </vt:lpstr>
      <vt:lpstr>Презентация PowerPoint</vt:lpstr>
      <vt:lpstr>Презентация PowerPoint</vt:lpstr>
      <vt:lpstr>Семейные гостиные</vt:lpstr>
      <vt:lpstr>Абилимпикс</vt:lpstr>
      <vt:lpstr>Поддержка детей- инвалидов</vt:lpstr>
      <vt:lpstr>Культурно-оздоровительный социально-реабилитационный центр «Живая Нить»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Анисимов Михаил Александрович</dc:creator>
  <cp:lastModifiedBy>user</cp:lastModifiedBy>
  <cp:revision>250</cp:revision>
  <cp:lastPrinted>2017-11-23T14:32:54Z</cp:lastPrinted>
  <dcterms:created xsi:type="dcterms:W3CDTF">2015-09-18T06:34:05Z</dcterms:created>
  <dcterms:modified xsi:type="dcterms:W3CDTF">2018-11-14T07:07:34Z</dcterms:modified>
</cp:coreProperties>
</file>