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2762"/>
            <a:ext cx="8856984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0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1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2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0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5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9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62"/>
            <a:ext cx="8928992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86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modified xsi:type="dcterms:W3CDTF">2015-07-05T17:53:26Z</dcterms:modified>
</cp:coreProperties>
</file>